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4"/>
    <p:sldMasterId id="2147484364" r:id="rId5"/>
    <p:sldMasterId id="2147484379" r:id="rId6"/>
  </p:sldMasterIdLst>
  <p:notesMasterIdLst>
    <p:notesMasterId r:id="rId59"/>
  </p:notesMasterIdLst>
  <p:handoutMasterIdLst>
    <p:handoutMasterId r:id="rId60"/>
  </p:handoutMasterIdLst>
  <p:sldIdLst>
    <p:sldId id="274" r:id="rId7"/>
    <p:sldId id="2134805193" r:id="rId8"/>
    <p:sldId id="424" r:id="rId9"/>
    <p:sldId id="2134805175" r:id="rId10"/>
    <p:sldId id="2134805181" r:id="rId11"/>
    <p:sldId id="2134805146" r:id="rId12"/>
    <p:sldId id="2134805611" r:id="rId13"/>
    <p:sldId id="2134805141" r:id="rId14"/>
    <p:sldId id="2134805592" r:id="rId15"/>
    <p:sldId id="2134805084" r:id="rId16"/>
    <p:sldId id="2134805593" r:id="rId17"/>
    <p:sldId id="2134805185" r:id="rId18"/>
    <p:sldId id="2134805186" r:id="rId19"/>
    <p:sldId id="2134805163" r:id="rId20"/>
    <p:sldId id="2134805194" r:id="rId21"/>
    <p:sldId id="2134805162" r:id="rId22"/>
    <p:sldId id="2134805187" r:id="rId23"/>
    <p:sldId id="2134805168" r:id="rId24"/>
    <p:sldId id="2134805183" r:id="rId25"/>
    <p:sldId id="2134805195" r:id="rId26"/>
    <p:sldId id="322" r:id="rId27"/>
    <p:sldId id="2134805158" r:id="rId28"/>
    <p:sldId id="2134805612" r:id="rId29"/>
    <p:sldId id="2842" r:id="rId30"/>
    <p:sldId id="264" r:id="rId31"/>
    <p:sldId id="2134805613" r:id="rId32"/>
    <p:sldId id="2134805614" r:id="rId33"/>
    <p:sldId id="2134805188" r:id="rId34"/>
    <p:sldId id="439" r:id="rId35"/>
    <p:sldId id="2134805189" r:id="rId36"/>
    <p:sldId id="2134805615" r:id="rId37"/>
    <p:sldId id="2134805616" r:id="rId38"/>
    <p:sldId id="2134805617" r:id="rId39"/>
    <p:sldId id="2134805618" r:id="rId40"/>
    <p:sldId id="2134805157" r:id="rId41"/>
    <p:sldId id="2134805598" r:id="rId42"/>
    <p:sldId id="2134805138" r:id="rId43"/>
    <p:sldId id="2134805619" r:id="rId44"/>
    <p:sldId id="2134805620" r:id="rId45"/>
    <p:sldId id="2134805191" r:id="rId46"/>
    <p:sldId id="2134805232" r:id="rId47"/>
    <p:sldId id="425" r:id="rId48"/>
    <p:sldId id="2134805599" r:id="rId49"/>
    <p:sldId id="2134805600" r:id="rId50"/>
    <p:sldId id="2134805604" r:id="rId51"/>
    <p:sldId id="2134805228" r:id="rId52"/>
    <p:sldId id="2134805139" r:id="rId53"/>
    <p:sldId id="2134805606" r:id="rId54"/>
    <p:sldId id="2134805610" r:id="rId55"/>
    <p:sldId id="2134805607" r:id="rId56"/>
    <p:sldId id="2134805608" r:id="rId57"/>
    <p:sldId id="2134805259" r:id="rId58"/>
  </p:sldIdLst>
  <p:sldSz cx="9144000" cy="5143500" type="screen16x9"/>
  <p:notesSz cx="7099300" cy="10234613"/>
  <p:custDataLst>
    <p:tags r:id="rId61"/>
  </p:custDataLst>
  <p:defaultTextStyle>
    <a:defPPr>
      <a:defRPr lang="en-GB"/>
    </a:defPPr>
    <a:lvl1pPr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1pPr>
    <a:lvl2pPr marL="355600" indent="101600"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2pPr>
    <a:lvl3pPr marL="712788" indent="2016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3pPr>
    <a:lvl4pPr marL="1068388" indent="3032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4pPr>
    <a:lvl5pPr marL="1425575" indent="403225"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5pPr>
    <a:lvl6pPr marL="22860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6pPr>
    <a:lvl7pPr marL="27432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7pPr>
    <a:lvl8pPr marL="32004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8pPr>
    <a:lvl9pPr marL="36576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9pPr>
  </p:defaultTextStyle>
  <p:extLst>
    <p:ext uri="{EFAFB233-063F-42B5-8137-9DF3F51BA10A}">
      <p15:sldGuideLst xmlns:p15="http://schemas.microsoft.com/office/powerpoint/2012/main">
        <p15:guide id="1" orient="horz" pos="3029">
          <p15:clr>
            <a:srgbClr val="A4A3A4"/>
          </p15:clr>
        </p15:guide>
        <p15:guide id="2" orient="horz" pos="2618">
          <p15:clr>
            <a:srgbClr val="A4A3A4"/>
          </p15:clr>
        </p15:guide>
        <p15:guide id="3" orient="horz" pos="2816">
          <p15:clr>
            <a:srgbClr val="A4A3A4"/>
          </p15:clr>
        </p15:guide>
        <p15:guide id="4" orient="horz" pos="607">
          <p15:clr>
            <a:srgbClr val="A4A3A4"/>
          </p15:clr>
        </p15:guide>
        <p15:guide id="5" orient="horz" pos="713">
          <p15:clr>
            <a:srgbClr val="A4A3A4"/>
          </p15:clr>
        </p15:guide>
        <p15:guide id="6" orient="horz" pos="2394">
          <p15:clr>
            <a:srgbClr val="A4A3A4"/>
          </p15:clr>
        </p15:guide>
        <p15:guide id="7" orient="horz" pos="1723">
          <p15:clr>
            <a:srgbClr val="A4A3A4"/>
          </p15:clr>
        </p15:guide>
        <p15:guide id="8" orient="horz" pos="1935">
          <p15:clr>
            <a:srgbClr val="A4A3A4"/>
          </p15:clr>
        </p15:guide>
        <p15:guide id="9" pos="5550">
          <p15:clr>
            <a:srgbClr val="A4A3A4"/>
          </p15:clr>
        </p15:guide>
        <p15:guide id="10" pos="214">
          <p15:clr>
            <a:srgbClr val="A4A3A4"/>
          </p15:clr>
        </p15:guide>
        <p15:guide id="11" pos="2775">
          <p15:clr>
            <a:srgbClr val="A4A3A4"/>
          </p15:clr>
        </p15:guide>
        <p15:guide id="12" pos="2985">
          <p15:clr>
            <a:srgbClr val="A4A3A4"/>
          </p15:clr>
        </p15:guide>
        <p15:guide id="13" pos="3888">
          <p15:clr>
            <a:srgbClr val="A4A3A4"/>
          </p15:clr>
        </p15:guide>
        <p15:guide id="14" pos="4100">
          <p15:clr>
            <a:srgbClr val="A4A3A4"/>
          </p15:clr>
        </p15:guide>
        <p15:guide id="15" pos="1882">
          <p15:clr>
            <a:srgbClr val="A4A3A4"/>
          </p15:clr>
        </p15:guide>
        <p15:guide id="16" pos="1662">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BDA2E2"/>
    <a:srgbClr val="FFDC00"/>
    <a:srgbClr val="FFD7CB"/>
    <a:srgbClr val="000000"/>
    <a:srgbClr val="E7E7E7"/>
    <a:srgbClr val="CBCBCB"/>
    <a:srgbClr val="FFFFFF"/>
    <a:srgbClr val="FFED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D0E2AF-05A0-4BD0-AE2E-6908B332EDE6}" v="1" dt="2025-03-13T13:33:57.784"/>
    <p1510:client id="{CCB321A8-E3DB-4BAB-9759-CA46D1177407}" v="3" dt="2025-03-13T12:50:58.36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8" autoAdjust="0"/>
    <p:restoredTop sz="80523" autoAdjust="0"/>
  </p:normalViewPr>
  <p:slideViewPr>
    <p:cSldViewPr>
      <p:cViewPr varScale="1">
        <p:scale>
          <a:sx n="83" d="100"/>
          <a:sy n="83" d="100"/>
        </p:scale>
        <p:origin x="533" y="53"/>
      </p:cViewPr>
      <p:guideLst>
        <p:guide orient="horz" pos="3029"/>
        <p:guide orient="horz" pos="2618"/>
        <p:guide orient="horz" pos="2816"/>
        <p:guide orient="horz" pos="607"/>
        <p:guide orient="horz" pos="713"/>
        <p:guide orient="horz" pos="2394"/>
        <p:guide orient="horz" pos="1723"/>
        <p:guide orient="horz" pos="1935"/>
        <p:guide pos="5550"/>
        <p:guide pos="214"/>
        <p:guide pos="2775"/>
        <p:guide pos="2985"/>
        <p:guide pos="3888"/>
        <p:guide pos="4100"/>
        <p:guide pos="1882"/>
        <p:guide pos="1662"/>
      </p:guideLst>
    </p:cSldViewPr>
  </p:slideViewPr>
  <p:outlineViewPr>
    <p:cViewPr>
      <p:scale>
        <a:sx n="33" d="100"/>
        <a:sy n="33" d="100"/>
      </p:scale>
      <p:origin x="0" y="-3753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tags" Target="tags/tag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BET Patricia DTOF/DISU" userId="f099c5cd-c3d0-403b-ab1f-4c18d3ea50b0" providerId="ADAL" clId="{CCB321A8-E3DB-4BAB-9759-CA46D1177407}"/>
    <pc:docChg chg="custSel addSld delSld modSld">
      <pc:chgData name="LOUBET Patricia DTOF/DISU" userId="f099c5cd-c3d0-403b-ab1f-4c18d3ea50b0" providerId="ADAL" clId="{CCB321A8-E3DB-4BAB-9759-CA46D1177407}" dt="2025-03-13T12:53:33.393" v="60" actId="14100"/>
      <pc:docMkLst>
        <pc:docMk/>
      </pc:docMkLst>
      <pc:sldChg chg="add">
        <pc:chgData name="LOUBET Patricia DTOF/DISU" userId="f099c5cd-c3d0-403b-ab1f-4c18d3ea50b0" providerId="ADAL" clId="{CCB321A8-E3DB-4BAB-9759-CA46D1177407}" dt="2025-03-13T12:44:09.841" v="26"/>
        <pc:sldMkLst>
          <pc:docMk/>
          <pc:sldMk cId="0" sldId="264"/>
        </pc:sldMkLst>
      </pc:sldChg>
      <pc:sldChg chg="del">
        <pc:chgData name="LOUBET Patricia DTOF/DISU" userId="f099c5cd-c3d0-403b-ab1f-4c18d3ea50b0" providerId="ADAL" clId="{CCB321A8-E3DB-4BAB-9759-CA46D1177407}" dt="2025-03-13T12:42:24.064" v="24" actId="47"/>
        <pc:sldMkLst>
          <pc:docMk/>
          <pc:sldMk cId="0" sldId="265"/>
        </pc:sldMkLst>
      </pc:sldChg>
      <pc:sldChg chg="modSp mod">
        <pc:chgData name="LOUBET Patricia DTOF/DISU" userId="f099c5cd-c3d0-403b-ab1f-4c18d3ea50b0" providerId="ADAL" clId="{CCB321A8-E3DB-4BAB-9759-CA46D1177407}" dt="2025-03-13T12:44:31.625" v="46" actId="20577"/>
        <pc:sldMkLst>
          <pc:docMk/>
          <pc:sldMk cId="0" sldId="274"/>
        </pc:sldMkLst>
        <pc:spChg chg="mod">
          <ac:chgData name="LOUBET Patricia DTOF/DISU" userId="f099c5cd-c3d0-403b-ab1f-4c18d3ea50b0" providerId="ADAL" clId="{CCB321A8-E3DB-4BAB-9759-CA46D1177407}" dt="2025-03-13T12:44:31.625" v="46" actId="20577"/>
          <ac:spMkLst>
            <pc:docMk/>
            <pc:sldMk cId="0" sldId="274"/>
            <ac:spMk id="2" creationId="{D5B72D4E-1CD2-4D1C-A0AF-C5FABE59A731}"/>
          </ac:spMkLst>
        </pc:spChg>
        <pc:spChg chg="mod">
          <ac:chgData name="LOUBET Patricia DTOF/DISU" userId="f099c5cd-c3d0-403b-ab1f-4c18d3ea50b0" providerId="ADAL" clId="{CCB321A8-E3DB-4BAB-9759-CA46D1177407}" dt="2025-03-13T12:41:59.615" v="18" actId="20577"/>
          <ac:spMkLst>
            <pc:docMk/>
            <pc:sldMk cId="0" sldId="274"/>
            <ac:spMk id="40962" creationId="{5D3E0395-63CA-42EE-997F-78C985B3900D}"/>
          </ac:spMkLst>
        </pc:spChg>
        <pc:spChg chg="mod">
          <ac:chgData name="LOUBET Patricia DTOF/DISU" userId="f099c5cd-c3d0-403b-ab1f-4c18d3ea50b0" providerId="ADAL" clId="{CCB321A8-E3DB-4BAB-9759-CA46D1177407}" dt="2025-03-13T12:42:06.381" v="23" actId="6549"/>
          <ac:spMkLst>
            <pc:docMk/>
            <pc:sldMk cId="0" sldId="274"/>
            <ac:spMk id="40963" creationId="{C1D8158E-28BF-4552-B74D-4720D9F35036}"/>
          </ac:spMkLst>
        </pc:spChg>
      </pc:sldChg>
      <pc:sldChg chg="add">
        <pc:chgData name="LOUBET Patricia DTOF/DISU" userId="f099c5cd-c3d0-403b-ab1f-4c18d3ea50b0" providerId="ADAL" clId="{CCB321A8-E3DB-4BAB-9759-CA46D1177407}" dt="2025-03-13T12:44:09.841" v="26"/>
        <pc:sldMkLst>
          <pc:docMk/>
          <pc:sldMk cId="0" sldId="322"/>
        </pc:sldMkLst>
      </pc:sldChg>
      <pc:sldChg chg="del">
        <pc:chgData name="LOUBET Patricia DTOF/DISU" userId="f099c5cd-c3d0-403b-ab1f-4c18d3ea50b0" providerId="ADAL" clId="{CCB321A8-E3DB-4BAB-9759-CA46D1177407}" dt="2025-03-13T12:42:24.064" v="24" actId="47"/>
        <pc:sldMkLst>
          <pc:docMk/>
          <pc:sldMk cId="0" sldId="394"/>
        </pc:sldMkLst>
      </pc:sldChg>
      <pc:sldChg chg="del">
        <pc:chgData name="LOUBET Patricia DTOF/DISU" userId="f099c5cd-c3d0-403b-ab1f-4c18d3ea50b0" providerId="ADAL" clId="{CCB321A8-E3DB-4BAB-9759-CA46D1177407}" dt="2025-03-13T12:42:24.064" v="24" actId="47"/>
        <pc:sldMkLst>
          <pc:docMk/>
          <pc:sldMk cId="0" sldId="403"/>
        </pc:sldMkLst>
      </pc:sldChg>
      <pc:sldChg chg="del">
        <pc:chgData name="LOUBET Patricia DTOF/DISU" userId="f099c5cd-c3d0-403b-ab1f-4c18d3ea50b0" providerId="ADAL" clId="{CCB321A8-E3DB-4BAB-9759-CA46D1177407}" dt="2025-03-13T12:42:24.064" v="24" actId="47"/>
        <pc:sldMkLst>
          <pc:docMk/>
          <pc:sldMk cId="0" sldId="412"/>
        </pc:sldMkLst>
      </pc:sldChg>
      <pc:sldChg chg="del">
        <pc:chgData name="LOUBET Patricia DTOF/DISU" userId="f099c5cd-c3d0-403b-ab1f-4c18d3ea50b0" providerId="ADAL" clId="{CCB321A8-E3DB-4BAB-9759-CA46D1177407}" dt="2025-03-13T12:42:24.064" v="24" actId="47"/>
        <pc:sldMkLst>
          <pc:docMk/>
          <pc:sldMk cId="0" sldId="413"/>
        </pc:sldMkLst>
      </pc:sldChg>
      <pc:sldChg chg="del">
        <pc:chgData name="LOUBET Patricia DTOF/DISU" userId="f099c5cd-c3d0-403b-ab1f-4c18d3ea50b0" providerId="ADAL" clId="{CCB321A8-E3DB-4BAB-9759-CA46D1177407}" dt="2025-03-13T12:42:24.064" v="24" actId="47"/>
        <pc:sldMkLst>
          <pc:docMk/>
          <pc:sldMk cId="0" sldId="414"/>
        </pc:sldMkLst>
      </pc:sldChg>
      <pc:sldChg chg="del">
        <pc:chgData name="LOUBET Patricia DTOF/DISU" userId="f099c5cd-c3d0-403b-ab1f-4c18d3ea50b0" providerId="ADAL" clId="{CCB321A8-E3DB-4BAB-9759-CA46D1177407}" dt="2025-03-13T12:42:24.064" v="24" actId="47"/>
        <pc:sldMkLst>
          <pc:docMk/>
          <pc:sldMk cId="0" sldId="415"/>
        </pc:sldMkLst>
      </pc:sldChg>
      <pc:sldChg chg="add">
        <pc:chgData name="LOUBET Patricia DTOF/DISU" userId="f099c5cd-c3d0-403b-ab1f-4c18d3ea50b0" providerId="ADAL" clId="{CCB321A8-E3DB-4BAB-9759-CA46D1177407}" dt="2025-03-13T12:44:09.841" v="26"/>
        <pc:sldMkLst>
          <pc:docMk/>
          <pc:sldMk cId="3264973623" sldId="424"/>
        </pc:sldMkLst>
      </pc:sldChg>
      <pc:sldChg chg="del">
        <pc:chgData name="LOUBET Patricia DTOF/DISU" userId="f099c5cd-c3d0-403b-ab1f-4c18d3ea50b0" providerId="ADAL" clId="{CCB321A8-E3DB-4BAB-9759-CA46D1177407}" dt="2025-03-13T12:42:40.242" v="25" actId="47"/>
        <pc:sldMkLst>
          <pc:docMk/>
          <pc:sldMk cId="3476664139" sldId="426"/>
        </pc:sldMkLst>
      </pc:sldChg>
      <pc:sldChg chg="del">
        <pc:chgData name="LOUBET Patricia DTOF/DISU" userId="f099c5cd-c3d0-403b-ab1f-4c18d3ea50b0" providerId="ADAL" clId="{CCB321A8-E3DB-4BAB-9759-CA46D1177407}" dt="2025-03-13T12:42:40.242" v="25" actId="47"/>
        <pc:sldMkLst>
          <pc:docMk/>
          <pc:sldMk cId="1209309408" sldId="437"/>
        </pc:sldMkLst>
      </pc:sldChg>
      <pc:sldChg chg="del">
        <pc:chgData name="LOUBET Patricia DTOF/DISU" userId="f099c5cd-c3d0-403b-ab1f-4c18d3ea50b0" providerId="ADAL" clId="{CCB321A8-E3DB-4BAB-9759-CA46D1177407}" dt="2025-03-13T12:42:40.242" v="25" actId="47"/>
        <pc:sldMkLst>
          <pc:docMk/>
          <pc:sldMk cId="2405094007" sldId="438"/>
        </pc:sldMkLst>
      </pc:sldChg>
      <pc:sldChg chg="modSp add mod setBg">
        <pc:chgData name="LOUBET Patricia DTOF/DISU" userId="f099c5cd-c3d0-403b-ab1f-4c18d3ea50b0" providerId="ADAL" clId="{CCB321A8-E3DB-4BAB-9759-CA46D1177407}" dt="2025-03-13T12:51:35.138" v="52" actId="207"/>
        <pc:sldMkLst>
          <pc:docMk/>
          <pc:sldMk cId="3258819821" sldId="439"/>
        </pc:sldMkLst>
        <pc:spChg chg="mod">
          <ac:chgData name="LOUBET Patricia DTOF/DISU" userId="f099c5cd-c3d0-403b-ab1f-4c18d3ea50b0" providerId="ADAL" clId="{CCB321A8-E3DB-4BAB-9759-CA46D1177407}" dt="2025-03-13T12:51:35.138" v="52" actId="207"/>
          <ac:spMkLst>
            <pc:docMk/>
            <pc:sldMk cId="3258819821" sldId="439"/>
            <ac:spMk id="6" creationId="{D1529C62-38D1-F30F-30ED-E594288501D0}"/>
          </ac:spMkLst>
        </pc:spChg>
      </pc:sldChg>
      <pc:sldChg chg="add setBg">
        <pc:chgData name="LOUBET Patricia DTOF/DISU" userId="f099c5cd-c3d0-403b-ab1f-4c18d3ea50b0" providerId="ADAL" clId="{CCB321A8-E3DB-4BAB-9759-CA46D1177407}" dt="2025-03-13T12:44:09.841" v="26"/>
        <pc:sldMkLst>
          <pc:docMk/>
          <pc:sldMk cId="0" sldId="2842"/>
        </pc:sldMkLst>
      </pc:sldChg>
      <pc:sldChg chg="del">
        <pc:chgData name="LOUBET Patricia DTOF/DISU" userId="f099c5cd-c3d0-403b-ab1f-4c18d3ea50b0" providerId="ADAL" clId="{CCB321A8-E3DB-4BAB-9759-CA46D1177407}" dt="2025-03-13T12:42:24.064" v="24" actId="47"/>
        <pc:sldMkLst>
          <pc:docMk/>
          <pc:sldMk cId="0" sldId="2845"/>
        </pc:sldMkLst>
      </pc:sldChg>
      <pc:sldChg chg="add setBg">
        <pc:chgData name="LOUBET Patricia DTOF/DISU" userId="f099c5cd-c3d0-403b-ab1f-4c18d3ea50b0" providerId="ADAL" clId="{CCB321A8-E3DB-4BAB-9759-CA46D1177407}" dt="2025-03-13T12:44:09.841" v="26"/>
        <pc:sldMkLst>
          <pc:docMk/>
          <pc:sldMk cId="0" sldId="2134805084"/>
        </pc:sldMkLst>
      </pc:sldChg>
      <pc:sldChg chg="add">
        <pc:chgData name="LOUBET Patricia DTOF/DISU" userId="f099c5cd-c3d0-403b-ab1f-4c18d3ea50b0" providerId="ADAL" clId="{CCB321A8-E3DB-4BAB-9759-CA46D1177407}" dt="2025-03-13T12:50:42.547" v="47"/>
        <pc:sldMkLst>
          <pc:docMk/>
          <pc:sldMk cId="0" sldId="2134805138"/>
        </pc:sldMkLst>
      </pc:sldChg>
      <pc:sldChg chg="add">
        <pc:chgData name="LOUBET Patricia DTOF/DISU" userId="f099c5cd-c3d0-403b-ab1f-4c18d3ea50b0" providerId="ADAL" clId="{CCB321A8-E3DB-4BAB-9759-CA46D1177407}" dt="2025-03-13T12:44:09.841" v="26"/>
        <pc:sldMkLst>
          <pc:docMk/>
          <pc:sldMk cId="0" sldId="2134805141"/>
        </pc:sldMkLst>
      </pc:sldChg>
      <pc:sldChg chg="add setBg">
        <pc:chgData name="LOUBET Patricia DTOF/DISU" userId="f099c5cd-c3d0-403b-ab1f-4c18d3ea50b0" providerId="ADAL" clId="{CCB321A8-E3DB-4BAB-9759-CA46D1177407}" dt="2025-03-13T12:44:09.841" v="26"/>
        <pc:sldMkLst>
          <pc:docMk/>
          <pc:sldMk cId="0" sldId="2134805146"/>
        </pc:sldMkLst>
      </pc:sldChg>
      <pc:sldChg chg="add">
        <pc:chgData name="LOUBET Patricia DTOF/DISU" userId="f099c5cd-c3d0-403b-ab1f-4c18d3ea50b0" providerId="ADAL" clId="{CCB321A8-E3DB-4BAB-9759-CA46D1177407}" dt="2025-03-13T12:50:42.547" v="47"/>
        <pc:sldMkLst>
          <pc:docMk/>
          <pc:sldMk cId="0" sldId="2134805157"/>
        </pc:sldMkLst>
      </pc:sldChg>
      <pc:sldChg chg="add">
        <pc:chgData name="LOUBET Patricia DTOF/DISU" userId="f099c5cd-c3d0-403b-ab1f-4c18d3ea50b0" providerId="ADAL" clId="{CCB321A8-E3DB-4BAB-9759-CA46D1177407}" dt="2025-03-13T12:44:09.841" v="26"/>
        <pc:sldMkLst>
          <pc:docMk/>
          <pc:sldMk cId="0" sldId="2134805158"/>
        </pc:sldMkLst>
      </pc:sldChg>
      <pc:sldChg chg="add">
        <pc:chgData name="LOUBET Patricia DTOF/DISU" userId="f099c5cd-c3d0-403b-ab1f-4c18d3ea50b0" providerId="ADAL" clId="{CCB321A8-E3DB-4BAB-9759-CA46D1177407}" dt="2025-03-13T12:44:09.841" v="26"/>
        <pc:sldMkLst>
          <pc:docMk/>
          <pc:sldMk cId="0" sldId="2134805162"/>
        </pc:sldMkLst>
      </pc:sldChg>
      <pc:sldChg chg="add">
        <pc:chgData name="LOUBET Patricia DTOF/DISU" userId="f099c5cd-c3d0-403b-ab1f-4c18d3ea50b0" providerId="ADAL" clId="{CCB321A8-E3DB-4BAB-9759-CA46D1177407}" dt="2025-03-13T12:44:09.841" v="26"/>
        <pc:sldMkLst>
          <pc:docMk/>
          <pc:sldMk cId="0" sldId="2134805163"/>
        </pc:sldMkLst>
      </pc:sldChg>
      <pc:sldChg chg="add">
        <pc:chgData name="LOUBET Patricia DTOF/DISU" userId="f099c5cd-c3d0-403b-ab1f-4c18d3ea50b0" providerId="ADAL" clId="{CCB321A8-E3DB-4BAB-9759-CA46D1177407}" dt="2025-03-13T12:44:09.841" v="26"/>
        <pc:sldMkLst>
          <pc:docMk/>
          <pc:sldMk cId="0" sldId="2134805168"/>
        </pc:sldMkLst>
      </pc:sldChg>
      <pc:sldChg chg="add">
        <pc:chgData name="LOUBET Patricia DTOF/DISU" userId="f099c5cd-c3d0-403b-ab1f-4c18d3ea50b0" providerId="ADAL" clId="{CCB321A8-E3DB-4BAB-9759-CA46D1177407}" dt="2025-03-13T12:44:09.841" v="26"/>
        <pc:sldMkLst>
          <pc:docMk/>
          <pc:sldMk cId="0" sldId="2134805175"/>
        </pc:sldMkLst>
      </pc:sldChg>
      <pc:sldChg chg="add">
        <pc:chgData name="LOUBET Patricia DTOF/DISU" userId="f099c5cd-c3d0-403b-ab1f-4c18d3ea50b0" providerId="ADAL" clId="{CCB321A8-E3DB-4BAB-9759-CA46D1177407}" dt="2025-03-13T12:44:09.841" v="26"/>
        <pc:sldMkLst>
          <pc:docMk/>
          <pc:sldMk cId="0" sldId="2134805181"/>
        </pc:sldMkLst>
      </pc:sldChg>
      <pc:sldChg chg="add">
        <pc:chgData name="LOUBET Patricia DTOF/DISU" userId="f099c5cd-c3d0-403b-ab1f-4c18d3ea50b0" providerId="ADAL" clId="{CCB321A8-E3DB-4BAB-9759-CA46D1177407}" dt="2025-03-13T12:44:09.841" v="26"/>
        <pc:sldMkLst>
          <pc:docMk/>
          <pc:sldMk cId="0" sldId="2134805183"/>
        </pc:sldMkLst>
      </pc:sldChg>
      <pc:sldChg chg="add">
        <pc:chgData name="LOUBET Patricia DTOF/DISU" userId="f099c5cd-c3d0-403b-ab1f-4c18d3ea50b0" providerId="ADAL" clId="{CCB321A8-E3DB-4BAB-9759-CA46D1177407}" dt="2025-03-13T12:44:09.841" v="26"/>
        <pc:sldMkLst>
          <pc:docMk/>
          <pc:sldMk cId="0" sldId="2134805185"/>
        </pc:sldMkLst>
      </pc:sldChg>
      <pc:sldChg chg="add">
        <pc:chgData name="LOUBET Patricia DTOF/DISU" userId="f099c5cd-c3d0-403b-ab1f-4c18d3ea50b0" providerId="ADAL" clId="{CCB321A8-E3DB-4BAB-9759-CA46D1177407}" dt="2025-03-13T12:44:09.841" v="26"/>
        <pc:sldMkLst>
          <pc:docMk/>
          <pc:sldMk cId="0" sldId="2134805186"/>
        </pc:sldMkLst>
      </pc:sldChg>
      <pc:sldChg chg="add">
        <pc:chgData name="LOUBET Patricia DTOF/DISU" userId="f099c5cd-c3d0-403b-ab1f-4c18d3ea50b0" providerId="ADAL" clId="{CCB321A8-E3DB-4BAB-9759-CA46D1177407}" dt="2025-03-13T12:44:09.841" v="26"/>
        <pc:sldMkLst>
          <pc:docMk/>
          <pc:sldMk cId="0" sldId="2134805187"/>
        </pc:sldMkLst>
      </pc:sldChg>
      <pc:sldChg chg="add">
        <pc:chgData name="LOUBET Patricia DTOF/DISU" userId="f099c5cd-c3d0-403b-ab1f-4c18d3ea50b0" providerId="ADAL" clId="{CCB321A8-E3DB-4BAB-9759-CA46D1177407}" dt="2025-03-13T12:50:42.547" v="47"/>
        <pc:sldMkLst>
          <pc:docMk/>
          <pc:sldMk cId="0" sldId="2134805188"/>
        </pc:sldMkLst>
      </pc:sldChg>
      <pc:sldChg chg="delSp add mod">
        <pc:chgData name="LOUBET Patricia DTOF/DISU" userId="f099c5cd-c3d0-403b-ab1f-4c18d3ea50b0" providerId="ADAL" clId="{CCB321A8-E3DB-4BAB-9759-CA46D1177407}" dt="2025-03-13T12:51:55.245" v="53" actId="478"/>
        <pc:sldMkLst>
          <pc:docMk/>
          <pc:sldMk cId="0" sldId="2134805189"/>
        </pc:sldMkLst>
        <pc:spChg chg="del">
          <ac:chgData name="LOUBET Patricia DTOF/DISU" userId="f099c5cd-c3d0-403b-ab1f-4c18d3ea50b0" providerId="ADAL" clId="{CCB321A8-E3DB-4BAB-9759-CA46D1177407}" dt="2025-03-13T12:51:55.245" v="53" actId="478"/>
          <ac:spMkLst>
            <pc:docMk/>
            <pc:sldMk cId="0" sldId="2134805189"/>
            <ac:spMk id="3" creationId="{3A6D6DCB-9C7E-68C1-820A-B8F7B0EAB3ED}"/>
          </ac:spMkLst>
        </pc:spChg>
      </pc:sldChg>
      <pc:sldChg chg="add">
        <pc:chgData name="LOUBET Patricia DTOF/DISU" userId="f099c5cd-c3d0-403b-ab1f-4c18d3ea50b0" providerId="ADAL" clId="{CCB321A8-E3DB-4BAB-9759-CA46D1177407}" dt="2025-03-13T12:44:09.841" v="26"/>
        <pc:sldMkLst>
          <pc:docMk/>
          <pc:sldMk cId="0" sldId="2134805193"/>
        </pc:sldMkLst>
      </pc:sldChg>
      <pc:sldChg chg="add">
        <pc:chgData name="LOUBET Patricia DTOF/DISU" userId="f099c5cd-c3d0-403b-ab1f-4c18d3ea50b0" providerId="ADAL" clId="{CCB321A8-E3DB-4BAB-9759-CA46D1177407}" dt="2025-03-13T12:44:09.841" v="26"/>
        <pc:sldMkLst>
          <pc:docMk/>
          <pc:sldMk cId="0" sldId="2134805194"/>
        </pc:sldMkLst>
      </pc:sldChg>
      <pc:sldChg chg="add">
        <pc:chgData name="LOUBET Patricia DTOF/DISU" userId="f099c5cd-c3d0-403b-ab1f-4c18d3ea50b0" providerId="ADAL" clId="{CCB321A8-E3DB-4BAB-9759-CA46D1177407}" dt="2025-03-13T12:44:09.841" v="26"/>
        <pc:sldMkLst>
          <pc:docMk/>
          <pc:sldMk cId="0" sldId="2134805195"/>
        </pc:sldMkLst>
      </pc:sldChg>
      <pc:sldChg chg="del">
        <pc:chgData name="LOUBET Patricia DTOF/DISU" userId="f099c5cd-c3d0-403b-ab1f-4c18d3ea50b0" providerId="ADAL" clId="{CCB321A8-E3DB-4BAB-9759-CA46D1177407}" dt="2025-03-13T12:42:24.064" v="24" actId="47"/>
        <pc:sldMkLst>
          <pc:docMk/>
          <pc:sldMk cId="0" sldId="2134805241"/>
        </pc:sldMkLst>
      </pc:sldChg>
      <pc:sldChg chg="del">
        <pc:chgData name="LOUBET Patricia DTOF/DISU" userId="f099c5cd-c3d0-403b-ab1f-4c18d3ea50b0" providerId="ADAL" clId="{CCB321A8-E3DB-4BAB-9759-CA46D1177407}" dt="2025-03-13T12:42:24.064" v="24" actId="47"/>
        <pc:sldMkLst>
          <pc:docMk/>
          <pc:sldMk cId="0" sldId="2134805249"/>
        </pc:sldMkLst>
      </pc:sldChg>
      <pc:sldChg chg="del">
        <pc:chgData name="LOUBET Patricia DTOF/DISU" userId="f099c5cd-c3d0-403b-ab1f-4c18d3ea50b0" providerId="ADAL" clId="{CCB321A8-E3DB-4BAB-9759-CA46D1177407}" dt="2025-03-13T12:42:24.064" v="24" actId="47"/>
        <pc:sldMkLst>
          <pc:docMk/>
          <pc:sldMk cId="0" sldId="2134805250"/>
        </pc:sldMkLst>
      </pc:sldChg>
      <pc:sldChg chg="del">
        <pc:chgData name="LOUBET Patricia DTOF/DISU" userId="f099c5cd-c3d0-403b-ab1f-4c18d3ea50b0" providerId="ADAL" clId="{CCB321A8-E3DB-4BAB-9759-CA46D1177407}" dt="2025-03-13T12:42:24.064" v="24" actId="47"/>
        <pc:sldMkLst>
          <pc:docMk/>
          <pc:sldMk cId="0" sldId="2134805255"/>
        </pc:sldMkLst>
      </pc:sldChg>
      <pc:sldChg chg="del">
        <pc:chgData name="LOUBET Patricia DTOF/DISU" userId="f099c5cd-c3d0-403b-ab1f-4c18d3ea50b0" providerId="ADAL" clId="{CCB321A8-E3DB-4BAB-9759-CA46D1177407}" dt="2025-03-13T12:42:24.064" v="24" actId="47"/>
        <pc:sldMkLst>
          <pc:docMk/>
          <pc:sldMk cId="0" sldId="2134805257"/>
        </pc:sldMkLst>
      </pc:sldChg>
      <pc:sldChg chg="del">
        <pc:chgData name="LOUBET Patricia DTOF/DISU" userId="f099c5cd-c3d0-403b-ab1f-4c18d3ea50b0" providerId="ADAL" clId="{CCB321A8-E3DB-4BAB-9759-CA46D1177407}" dt="2025-03-13T12:42:24.064" v="24" actId="47"/>
        <pc:sldMkLst>
          <pc:docMk/>
          <pc:sldMk cId="0" sldId="2134805258"/>
        </pc:sldMkLst>
      </pc:sldChg>
      <pc:sldChg chg="del">
        <pc:chgData name="LOUBET Patricia DTOF/DISU" userId="f099c5cd-c3d0-403b-ab1f-4c18d3ea50b0" providerId="ADAL" clId="{CCB321A8-E3DB-4BAB-9759-CA46D1177407}" dt="2025-03-13T12:42:40.242" v="25" actId="47"/>
        <pc:sldMkLst>
          <pc:docMk/>
          <pc:sldMk cId="0" sldId="2134805260"/>
        </pc:sldMkLst>
      </pc:sldChg>
      <pc:sldChg chg="del">
        <pc:chgData name="LOUBET Patricia DTOF/DISU" userId="f099c5cd-c3d0-403b-ab1f-4c18d3ea50b0" providerId="ADAL" clId="{CCB321A8-E3DB-4BAB-9759-CA46D1177407}" dt="2025-03-13T12:42:24.064" v="24" actId="47"/>
        <pc:sldMkLst>
          <pc:docMk/>
          <pc:sldMk cId="0" sldId="2134805262"/>
        </pc:sldMkLst>
      </pc:sldChg>
      <pc:sldChg chg="add">
        <pc:chgData name="LOUBET Patricia DTOF/DISU" userId="f099c5cd-c3d0-403b-ab1f-4c18d3ea50b0" providerId="ADAL" clId="{CCB321A8-E3DB-4BAB-9759-CA46D1177407}" dt="2025-03-13T12:44:09.841" v="26"/>
        <pc:sldMkLst>
          <pc:docMk/>
          <pc:sldMk cId="157957181" sldId="2134805592"/>
        </pc:sldMkLst>
      </pc:sldChg>
      <pc:sldChg chg="add">
        <pc:chgData name="LOUBET Patricia DTOF/DISU" userId="f099c5cd-c3d0-403b-ab1f-4c18d3ea50b0" providerId="ADAL" clId="{CCB321A8-E3DB-4BAB-9759-CA46D1177407}" dt="2025-03-13T12:44:09.841" v="26"/>
        <pc:sldMkLst>
          <pc:docMk/>
          <pc:sldMk cId="3043859052" sldId="2134805593"/>
        </pc:sldMkLst>
      </pc:sldChg>
      <pc:sldChg chg="del">
        <pc:chgData name="LOUBET Patricia DTOF/DISU" userId="f099c5cd-c3d0-403b-ab1f-4c18d3ea50b0" providerId="ADAL" clId="{CCB321A8-E3DB-4BAB-9759-CA46D1177407}" dt="2025-03-13T12:42:24.064" v="24" actId="47"/>
        <pc:sldMkLst>
          <pc:docMk/>
          <pc:sldMk cId="2748274427" sldId="2134805596"/>
        </pc:sldMkLst>
      </pc:sldChg>
      <pc:sldChg chg="add">
        <pc:chgData name="LOUBET Patricia DTOF/DISU" userId="f099c5cd-c3d0-403b-ab1f-4c18d3ea50b0" providerId="ADAL" clId="{CCB321A8-E3DB-4BAB-9759-CA46D1177407}" dt="2025-03-13T12:50:42.547" v="47"/>
        <pc:sldMkLst>
          <pc:docMk/>
          <pc:sldMk cId="2458537708" sldId="2134805598"/>
        </pc:sldMkLst>
      </pc:sldChg>
      <pc:sldChg chg="del">
        <pc:chgData name="LOUBET Patricia DTOF/DISU" userId="f099c5cd-c3d0-403b-ab1f-4c18d3ea50b0" providerId="ADAL" clId="{CCB321A8-E3DB-4BAB-9759-CA46D1177407}" dt="2025-03-13T12:42:24.064" v="24" actId="47"/>
        <pc:sldMkLst>
          <pc:docMk/>
          <pc:sldMk cId="2385972135" sldId="2134805601"/>
        </pc:sldMkLst>
      </pc:sldChg>
      <pc:sldChg chg="del">
        <pc:chgData name="LOUBET Patricia DTOF/DISU" userId="f099c5cd-c3d0-403b-ab1f-4c18d3ea50b0" providerId="ADAL" clId="{CCB321A8-E3DB-4BAB-9759-CA46D1177407}" dt="2025-03-13T12:42:24.064" v="24" actId="47"/>
        <pc:sldMkLst>
          <pc:docMk/>
          <pc:sldMk cId="3768190084" sldId="2134805603"/>
        </pc:sldMkLst>
      </pc:sldChg>
      <pc:sldChg chg="del">
        <pc:chgData name="LOUBET Patricia DTOF/DISU" userId="f099c5cd-c3d0-403b-ab1f-4c18d3ea50b0" providerId="ADAL" clId="{CCB321A8-E3DB-4BAB-9759-CA46D1177407}" dt="2025-03-13T12:42:24.064" v="24" actId="47"/>
        <pc:sldMkLst>
          <pc:docMk/>
          <pc:sldMk cId="912114147" sldId="2134805605"/>
        </pc:sldMkLst>
      </pc:sldChg>
      <pc:sldChg chg="add">
        <pc:chgData name="LOUBET Patricia DTOF/DISU" userId="f099c5cd-c3d0-403b-ab1f-4c18d3ea50b0" providerId="ADAL" clId="{CCB321A8-E3DB-4BAB-9759-CA46D1177407}" dt="2025-03-13T12:44:09.841" v="26"/>
        <pc:sldMkLst>
          <pc:docMk/>
          <pc:sldMk cId="2546657319" sldId="2134805611"/>
        </pc:sldMkLst>
      </pc:sldChg>
      <pc:sldChg chg="add">
        <pc:chgData name="LOUBET Patricia DTOF/DISU" userId="f099c5cd-c3d0-403b-ab1f-4c18d3ea50b0" providerId="ADAL" clId="{CCB321A8-E3DB-4BAB-9759-CA46D1177407}" dt="2025-03-13T12:44:09.841" v="26"/>
        <pc:sldMkLst>
          <pc:docMk/>
          <pc:sldMk cId="4034476679" sldId="2134805612"/>
        </pc:sldMkLst>
      </pc:sldChg>
      <pc:sldChg chg="add">
        <pc:chgData name="LOUBET Patricia DTOF/DISU" userId="f099c5cd-c3d0-403b-ab1f-4c18d3ea50b0" providerId="ADAL" clId="{CCB321A8-E3DB-4BAB-9759-CA46D1177407}" dt="2025-03-13T12:44:09.841" v="26"/>
        <pc:sldMkLst>
          <pc:docMk/>
          <pc:sldMk cId="500516263" sldId="2134805613"/>
        </pc:sldMkLst>
      </pc:sldChg>
      <pc:sldChg chg="add">
        <pc:chgData name="LOUBET Patricia DTOF/DISU" userId="f099c5cd-c3d0-403b-ab1f-4c18d3ea50b0" providerId="ADAL" clId="{CCB321A8-E3DB-4BAB-9759-CA46D1177407}" dt="2025-03-13T12:44:09.841" v="26"/>
        <pc:sldMkLst>
          <pc:docMk/>
          <pc:sldMk cId="2424583185" sldId="2134805614"/>
        </pc:sldMkLst>
      </pc:sldChg>
      <pc:sldChg chg="add">
        <pc:chgData name="LOUBET Patricia DTOF/DISU" userId="f099c5cd-c3d0-403b-ab1f-4c18d3ea50b0" providerId="ADAL" clId="{CCB321A8-E3DB-4BAB-9759-CA46D1177407}" dt="2025-03-13T12:50:42.547" v="47"/>
        <pc:sldMkLst>
          <pc:docMk/>
          <pc:sldMk cId="4175755499" sldId="2134805615"/>
        </pc:sldMkLst>
      </pc:sldChg>
      <pc:sldChg chg="modSp add mod modClrScheme chgLayout">
        <pc:chgData name="LOUBET Patricia DTOF/DISU" userId="f099c5cd-c3d0-403b-ab1f-4c18d3ea50b0" providerId="ADAL" clId="{CCB321A8-E3DB-4BAB-9759-CA46D1177407}" dt="2025-03-13T12:53:20.228" v="58" actId="1076"/>
        <pc:sldMkLst>
          <pc:docMk/>
          <pc:sldMk cId="567706405" sldId="2134805616"/>
        </pc:sldMkLst>
        <pc:spChg chg="mod ord">
          <ac:chgData name="LOUBET Patricia DTOF/DISU" userId="f099c5cd-c3d0-403b-ab1f-4c18d3ea50b0" providerId="ADAL" clId="{CCB321A8-E3DB-4BAB-9759-CA46D1177407}" dt="2025-03-13T12:52:55.145" v="54" actId="700"/>
          <ac:spMkLst>
            <pc:docMk/>
            <pc:sldMk cId="567706405" sldId="2134805616"/>
            <ac:spMk id="2" creationId="{830D67A3-C744-D1B9-36DA-2E7701812E6E}"/>
          </ac:spMkLst>
        </pc:spChg>
        <pc:spChg chg="mod">
          <ac:chgData name="LOUBET Patricia DTOF/DISU" userId="f099c5cd-c3d0-403b-ab1f-4c18d3ea50b0" providerId="ADAL" clId="{CCB321A8-E3DB-4BAB-9759-CA46D1177407}" dt="2025-03-13T12:53:15.385" v="57" actId="1076"/>
          <ac:spMkLst>
            <pc:docMk/>
            <pc:sldMk cId="567706405" sldId="2134805616"/>
            <ac:spMk id="4" creationId="{256A4F43-4CE8-9ECF-D71C-23A0E1CD5362}"/>
          </ac:spMkLst>
        </pc:spChg>
        <pc:spChg chg="mod">
          <ac:chgData name="LOUBET Patricia DTOF/DISU" userId="f099c5cd-c3d0-403b-ab1f-4c18d3ea50b0" providerId="ADAL" clId="{CCB321A8-E3DB-4BAB-9759-CA46D1177407}" dt="2025-03-13T12:53:15.385" v="57" actId="1076"/>
          <ac:spMkLst>
            <pc:docMk/>
            <pc:sldMk cId="567706405" sldId="2134805616"/>
            <ac:spMk id="5" creationId="{A3EEA1C1-51B0-27CB-580F-5F0942C57EC2}"/>
          </ac:spMkLst>
        </pc:spChg>
        <pc:spChg chg="mod">
          <ac:chgData name="LOUBET Patricia DTOF/DISU" userId="f099c5cd-c3d0-403b-ab1f-4c18d3ea50b0" providerId="ADAL" clId="{CCB321A8-E3DB-4BAB-9759-CA46D1177407}" dt="2025-03-13T12:53:15.385" v="57" actId="1076"/>
          <ac:spMkLst>
            <pc:docMk/>
            <pc:sldMk cId="567706405" sldId="2134805616"/>
            <ac:spMk id="10" creationId="{2D79ACB2-CB4B-9D02-20FB-1EE3D58766EE}"/>
          </ac:spMkLst>
        </pc:spChg>
        <pc:spChg chg="mod">
          <ac:chgData name="LOUBET Patricia DTOF/DISU" userId="f099c5cd-c3d0-403b-ab1f-4c18d3ea50b0" providerId="ADAL" clId="{CCB321A8-E3DB-4BAB-9759-CA46D1177407}" dt="2025-03-13T12:53:15.385" v="57" actId="1076"/>
          <ac:spMkLst>
            <pc:docMk/>
            <pc:sldMk cId="567706405" sldId="2134805616"/>
            <ac:spMk id="11" creationId="{BCB19C34-4A97-13D1-1D54-A4E35BAB8B05}"/>
          </ac:spMkLst>
        </pc:spChg>
        <pc:spChg chg="mod">
          <ac:chgData name="LOUBET Patricia DTOF/DISU" userId="f099c5cd-c3d0-403b-ab1f-4c18d3ea50b0" providerId="ADAL" clId="{CCB321A8-E3DB-4BAB-9759-CA46D1177407}" dt="2025-03-13T12:53:15.385" v="57" actId="1076"/>
          <ac:spMkLst>
            <pc:docMk/>
            <pc:sldMk cId="567706405" sldId="2134805616"/>
            <ac:spMk id="12" creationId="{EA3230F9-B8C2-1843-6FA0-5FFB85949EC8}"/>
          </ac:spMkLst>
        </pc:spChg>
        <pc:spChg chg="mod">
          <ac:chgData name="LOUBET Patricia DTOF/DISU" userId="f099c5cd-c3d0-403b-ab1f-4c18d3ea50b0" providerId="ADAL" clId="{CCB321A8-E3DB-4BAB-9759-CA46D1177407}" dt="2025-03-13T12:53:20.228" v="58" actId="1076"/>
          <ac:spMkLst>
            <pc:docMk/>
            <pc:sldMk cId="567706405" sldId="2134805616"/>
            <ac:spMk id="13" creationId="{A6F325BA-2274-6F51-098F-4ACEC8CCD84F}"/>
          </ac:spMkLst>
        </pc:spChg>
        <pc:picChg chg="mod ord">
          <ac:chgData name="LOUBET Patricia DTOF/DISU" userId="f099c5cd-c3d0-403b-ab1f-4c18d3ea50b0" providerId="ADAL" clId="{CCB321A8-E3DB-4BAB-9759-CA46D1177407}" dt="2025-03-13T12:53:07.602" v="56" actId="1076"/>
          <ac:picMkLst>
            <pc:docMk/>
            <pc:sldMk cId="567706405" sldId="2134805616"/>
            <ac:picMk id="9" creationId="{B23D5FB5-A6B4-F671-F2A0-1FEE58F0BE1C}"/>
          </ac:picMkLst>
        </pc:picChg>
      </pc:sldChg>
      <pc:sldChg chg="modSp add mod modClrScheme chgLayout">
        <pc:chgData name="LOUBET Patricia DTOF/DISU" userId="f099c5cd-c3d0-403b-ab1f-4c18d3ea50b0" providerId="ADAL" clId="{CCB321A8-E3DB-4BAB-9759-CA46D1177407}" dt="2025-03-13T12:52:55.145" v="54" actId="700"/>
        <pc:sldMkLst>
          <pc:docMk/>
          <pc:sldMk cId="2423652277" sldId="2134805617"/>
        </pc:sldMkLst>
        <pc:spChg chg="mod ord">
          <ac:chgData name="LOUBET Patricia DTOF/DISU" userId="f099c5cd-c3d0-403b-ab1f-4c18d3ea50b0" providerId="ADAL" clId="{CCB321A8-E3DB-4BAB-9759-CA46D1177407}" dt="2025-03-13T12:52:55.145" v="54" actId="700"/>
          <ac:spMkLst>
            <pc:docMk/>
            <pc:sldMk cId="2423652277" sldId="2134805617"/>
            <ac:spMk id="2" creationId="{830D67A3-C744-D1B9-36DA-2E7701812E6E}"/>
          </ac:spMkLst>
        </pc:spChg>
        <pc:spChg chg="mod ord">
          <ac:chgData name="LOUBET Patricia DTOF/DISU" userId="f099c5cd-c3d0-403b-ab1f-4c18d3ea50b0" providerId="ADAL" clId="{CCB321A8-E3DB-4BAB-9759-CA46D1177407}" dt="2025-03-13T12:52:55.145" v="54" actId="700"/>
          <ac:spMkLst>
            <pc:docMk/>
            <pc:sldMk cId="2423652277" sldId="2134805617"/>
            <ac:spMk id="6" creationId="{D1529C62-38D1-F30F-30ED-E594288501D0}"/>
          </ac:spMkLst>
        </pc:spChg>
      </pc:sldChg>
      <pc:sldChg chg="modSp add mod modClrScheme chgLayout">
        <pc:chgData name="LOUBET Patricia DTOF/DISU" userId="f099c5cd-c3d0-403b-ab1f-4c18d3ea50b0" providerId="ADAL" clId="{CCB321A8-E3DB-4BAB-9759-CA46D1177407}" dt="2025-03-13T12:53:33.393" v="60" actId="14100"/>
        <pc:sldMkLst>
          <pc:docMk/>
          <pc:sldMk cId="680606566" sldId="2134805618"/>
        </pc:sldMkLst>
        <pc:spChg chg="mod ord">
          <ac:chgData name="LOUBET Patricia DTOF/DISU" userId="f099c5cd-c3d0-403b-ab1f-4c18d3ea50b0" providerId="ADAL" clId="{CCB321A8-E3DB-4BAB-9759-CA46D1177407}" dt="2025-03-13T12:52:55.145" v="54" actId="700"/>
          <ac:spMkLst>
            <pc:docMk/>
            <pc:sldMk cId="680606566" sldId="2134805618"/>
            <ac:spMk id="2" creationId="{A754F28C-303E-72D6-B389-95E8E0187F84}"/>
          </ac:spMkLst>
        </pc:spChg>
        <pc:picChg chg="mod ord">
          <ac:chgData name="LOUBET Patricia DTOF/DISU" userId="f099c5cd-c3d0-403b-ab1f-4c18d3ea50b0" providerId="ADAL" clId="{CCB321A8-E3DB-4BAB-9759-CA46D1177407}" dt="2025-03-13T12:53:33.393" v="60" actId="14100"/>
          <ac:picMkLst>
            <pc:docMk/>
            <pc:sldMk cId="680606566" sldId="2134805618"/>
            <ac:picMk id="7" creationId="{41A6F935-4DEE-0FFA-276F-8BA7B6F0CC5B}"/>
          </ac:picMkLst>
        </pc:picChg>
      </pc:sldChg>
      <pc:sldChg chg="add">
        <pc:chgData name="LOUBET Patricia DTOF/DISU" userId="f099c5cd-c3d0-403b-ab1f-4c18d3ea50b0" providerId="ADAL" clId="{CCB321A8-E3DB-4BAB-9759-CA46D1177407}" dt="2025-03-13T12:50:42.547" v="47"/>
        <pc:sldMkLst>
          <pc:docMk/>
          <pc:sldMk cId="1762789773" sldId="2134805619"/>
        </pc:sldMkLst>
      </pc:sldChg>
      <pc:sldChg chg="add">
        <pc:chgData name="LOUBET Patricia DTOF/DISU" userId="f099c5cd-c3d0-403b-ab1f-4c18d3ea50b0" providerId="ADAL" clId="{CCB321A8-E3DB-4BAB-9759-CA46D1177407}" dt="2025-03-13T12:50:42.547" v="47"/>
        <pc:sldMkLst>
          <pc:docMk/>
          <pc:sldMk cId="3034576099" sldId="2134805620"/>
        </pc:sldMkLst>
      </pc:sldChg>
      <pc:sldMasterChg chg="delSldLayout">
        <pc:chgData name="LOUBET Patricia DTOF/DISU" userId="f099c5cd-c3d0-403b-ab1f-4c18d3ea50b0" providerId="ADAL" clId="{CCB321A8-E3DB-4BAB-9759-CA46D1177407}" dt="2025-03-13T12:42:24.064" v="24" actId="47"/>
        <pc:sldMasterMkLst>
          <pc:docMk/>
          <pc:sldMasterMk cId="0" sldId="2147484364"/>
        </pc:sldMasterMkLst>
        <pc:sldLayoutChg chg="del">
          <pc:chgData name="LOUBET Patricia DTOF/DISU" userId="f099c5cd-c3d0-403b-ab1f-4c18d3ea50b0" providerId="ADAL" clId="{CCB321A8-E3DB-4BAB-9759-CA46D1177407}" dt="2025-03-13T12:42:24.064" v="24" actId="47"/>
          <pc:sldLayoutMkLst>
            <pc:docMk/>
            <pc:sldMasterMk cId="0" sldId="2147484364"/>
            <pc:sldLayoutMk cId="4223709463" sldId="2147485837"/>
          </pc:sldLayoutMkLst>
        </pc:sldLayoutChg>
      </pc:sldMasterChg>
    </pc:docChg>
  </pc:docChgLst>
  <pc:docChgLst>
    <pc:chgData name="LOUBET Patricia DTOF/DISU" userId="f099c5cd-c3d0-403b-ab1f-4c18d3ea50b0" providerId="ADAL" clId="{73D0E2AF-05A0-4BD0-AE2E-6908B332EDE6}"/>
    <pc:docChg chg="custSel delSld modSld">
      <pc:chgData name="LOUBET Patricia DTOF/DISU" userId="f099c5cd-c3d0-403b-ab1f-4c18d3ea50b0" providerId="ADAL" clId="{73D0E2AF-05A0-4BD0-AE2E-6908B332EDE6}" dt="2025-03-13T14:05:01.260" v="35" actId="14100"/>
      <pc:docMkLst>
        <pc:docMk/>
      </pc:docMkLst>
      <pc:sldChg chg="modSp mod setBg">
        <pc:chgData name="LOUBET Patricia DTOF/DISU" userId="f099c5cd-c3d0-403b-ab1f-4c18d3ea50b0" providerId="ADAL" clId="{73D0E2AF-05A0-4BD0-AE2E-6908B332EDE6}" dt="2025-03-13T13:33:57.784" v="1"/>
        <pc:sldMkLst>
          <pc:docMk/>
          <pc:sldMk cId="3264973623" sldId="424"/>
        </pc:sldMkLst>
        <pc:spChg chg="mod">
          <ac:chgData name="LOUBET Patricia DTOF/DISU" userId="f099c5cd-c3d0-403b-ab1f-4c18d3ea50b0" providerId="ADAL" clId="{73D0E2AF-05A0-4BD0-AE2E-6908B332EDE6}" dt="2025-03-13T13:33:41.185" v="0" actId="207"/>
          <ac:spMkLst>
            <pc:docMk/>
            <pc:sldMk cId="3264973623" sldId="424"/>
            <ac:spMk id="6" creationId="{D1529C62-38D1-F30F-30ED-E594288501D0}"/>
          </ac:spMkLst>
        </pc:spChg>
      </pc:sldChg>
      <pc:sldChg chg="addSp delSp modSp mod">
        <pc:chgData name="LOUBET Patricia DTOF/DISU" userId="f099c5cd-c3d0-403b-ab1f-4c18d3ea50b0" providerId="ADAL" clId="{73D0E2AF-05A0-4BD0-AE2E-6908B332EDE6}" dt="2025-03-13T13:50:27.337" v="34" actId="14100"/>
        <pc:sldMkLst>
          <pc:docMk/>
          <pc:sldMk cId="2516488220" sldId="2134805607"/>
        </pc:sldMkLst>
        <pc:picChg chg="add del mod">
          <ac:chgData name="LOUBET Patricia DTOF/DISU" userId="f099c5cd-c3d0-403b-ab1f-4c18d3ea50b0" providerId="ADAL" clId="{73D0E2AF-05A0-4BD0-AE2E-6908B332EDE6}" dt="2025-03-13T13:49:42.675" v="29" actId="478"/>
          <ac:picMkLst>
            <pc:docMk/>
            <pc:sldMk cId="2516488220" sldId="2134805607"/>
            <ac:picMk id="3" creationId="{FD0E3DE4-53CC-4124-D127-03C0EDDCFD4D}"/>
          </ac:picMkLst>
        </pc:picChg>
        <pc:picChg chg="add mod">
          <ac:chgData name="LOUBET Patricia DTOF/DISU" userId="f099c5cd-c3d0-403b-ab1f-4c18d3ea50b0" providerId="ADAL" clId="{73D0E2AF-05A0-4BD0-AE2E-6908B332EDE6}" dt="2025-03-13T13:50:27.337" v="34" actId="14100"/>
          <ac:picMkLst>
            <pc:docMk/>
            <pc:sldMk cId="2516488220" sldId="2134805607"/>
            <ac:picMk id="5" creationId="{C2CE5A79-1076-8B4F-28C0-D956E0DD390C}"/>
          </ac:picMkLst>
        </pc:picChg>
        <pc:picChg chg="mod">
          <ac:chgData name="LOUBET Patricia DTOF/DISU" userId="f099c5cd-c3d0-403b-ab1f-4c18d3ea50b0" providerId="ADAL" clId="{73D0E2AF-05A0-4BD0-AE2E-6908B332EDE6}" dt="2025-03-13T13:50:17.965" v="31" actId="1076"/>
          <ac:picMkLst>
            <pc:docMk/>
            <pc:sldMk cId="2516488220" sldId="2134805607"/>
            <ac:picMk id="8" creationId="{39750FB7-52D7-3D21-7F8E-A6D05A1C9276}"/>
          </ac:picMkLst>
        </pc:picChg>
      </pc:sldChg>
      <pc:sldChg chg="addSp delSp modSp mod">
        <pc:chgData name="LOUBET Patricia DTOF/DISU" userId="f099c5cd-c3d0-403b-ab1f-4c18d3ea50b0" providerId="ADAL" clId="{73D0E2AF-05A0-4BD0-AE2E-6908B332EDE6}" dt="2025-03-13T14:05:01.260" v="35" actId="14100"/>
        <pc:sldMkLst>
          <pc:docMk/>
          <pc:sldMk cId="3152682629" sldId="2134805608"/>
        </pc:sldMkLst>
        <pc:picChg chg="del">
          <ac:chgData name="LOUBET Patricia DTOF/DISU" userId="f099c5cd-c3d0-403b-ab1f-4c18d3ea50b0" providerId="ADAL" clId="{73D0E2AF-05A0-4BD0-AE2E-6908B332EDE6}" dt="2025-03-13T13:36:56.070" v="8" actId="478"/>
          <ac:picMkLst>
            <pc:docMk/>
            <pc:sldMk cId="3152682629" sldId="2134805608"/>
            <ac:picMk id="3" creationId="{8D3016A9-009B-A465-A266-1973889AFEB1}"/>
          </ac:picMkLst>
        </pc:picChg>
        <pc:picChg chg="add del mod">
          <ac:chgData name="LOUBET Patricia DTOF/DISU" userId="f099c5cd-c3d0-403b-ab1f-4c18d3ea50b0" providerId="ADAL" clId="{73D0E2AF-05A0-4BD0-AE2E-6908B332EDE6}" dt="2025-03-13T13:49:15.853" v="25" actId="478"/>
          <ac:picMkLst>
            <pc:docMk/>
            <pc:sldMk cId="3152682629" sldId="2134805608"/>
            <ac:picMk id="4" creationId="{E9F98C1A-45FE-C2F5-341E-41BB2750315E}"/>
          </ac:picMkLst>
        </pc:picChg>
        <pc:picChg chg="add mod">
          <ac:chgData name="LOUBET Patricia DTOF/DISU" userId="f099c5cd-c3d0-403b-ab1f-4c18d3ea50b0" providerId="ADAL" clId="{73D0E2AF-05A0-4BD0-AE2E-6908B332EDE6}" dt="2025-03-13T14:05:01.260" v="35" actId="14100"/>
          <ac:picMkLst>
            <pc:docMk/>
            <pc:sldMk cId="3152682629" sldId="2134805608"/>
            <ac:picMk id="6" creationId="{34029762-8027-8901-29B3-F6A28767DE40}"/>
          </ac:picMkLst>
        </pc:picChg>
      </pc:sldChg>
      <pc:sldChg chg="del">
        <pc:chgData name="LOUBET Patricia DTOF/DISU" userId="f099c5cd-c3d0-403b-ab1f-4c18d3ea50b0" providerId="ADAL" clId="{73D0E2AF-05A0-4BD0-AE2E-6908B332EDE6}" dt="2025-03-13T13:37:11.490" v="21" actId="47"/>
        <pc:sldMkLst>
          <pc:docMk/>
          <pc:sldMk cId="1339424897" sldId="213480560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95B3D2-3796-4D76-B327-20C884C70C8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778545E6-E0EF-406C-A272-502F685A15EB}">
      <dgm:prSet phldrT="[Texte]" custT="1"/>
      <dgm:spPr/>
      <dgm:t>
        <a:bodyPr/>
        <a:lstStyle/>
        <a:p>
          <a:r>
            <a:rPr lang="fr-FR" sz="1100" dirty="0">
              <a:solidFill>
                <a:schemeClr val="tx1"/>
              </a:solidFill>
            </a:rPr>
            <a:t>Inexistence ou perte acuité visuelle et/ou champs visuel</a:t>
          </a:r>
        </a:p>
      </dgm:t>
    </dgm:pt>
    <dgm:pt modelId="{DC21537E-4065-47DB-B48E-24496DAF3362}" type="parTrans" cxnId="{25340A78-4ABE-4D02-A3A7-14A3025C2EB3}">
      <dgm:prSet/>
      <dgm:spPr/>
      <dgm:t>
        <a:bodyPr/>
        <a:lstStyle/>
        <a:p>
          <a:endParaRPr lang="fr-FR" sz="2800">
            <a:solidFill>
              <a:schemeClr val="tx1"/>
            </a:solidFill>
          </a:endParaRPr>
        </a:p>
      </dgm:t>
    </dgm:pt>
    <dgm:pt modelId="{55156FFB-ACC7-4DA5-947E-8D1E2D5B2C29}" type="sibTrans" cxnId="{25340A78-4ABE-4D02-A3A7-14A3025C2EB3}">
      <dgm:prSet/>
      <dgm:spPr/>
      <dgm:t>
        <a:bodyPr/>
        <a:lstStyle/>
        <a:p>
          <a:endParaRPr lang="fr-FR" sz="2800">
            <a:solidFill>
              <a:schemeClr val="tx1"/>
            </a:solidFill>
          </a:endParaRPr>
        </a:p>
      </dgm:t>
    </dgm:pt>
    <dgm:pt modelId="{FE726558-07EF-4825-8EB5-2A8E1CA16C02}">
      <dgm:prSet phldrT="[Texte]" custT="1"/>
      <dgm:spPr/>
      <dgm:t>
        <a:bodyPr/>
        <a:lstStyle/>
        <a:p>
          <a:r>
            <a:rPr lang="fr-FR" sz="1100" dirty="0">
              <a:solidFill>
                <a:schemeClr val="tx1"/>
              </a:solidFill>
            </a:rPr>
            <a:t>Naissance ou au cours de la vie</a:t>
          </a:r>
        </a:p>
      </dgm:t>
    </dgm:pt>
    <dgm:pt modelId="{0D8E8901-870F-468A-9B38-037ACD006FCC}" type="parTrans" cxnId="{F93F75EF-1BED-4CE4-90E7-AB641994F5B5}">
      <dgm:prSet/>
      <dgm:spPr/>
      <dgm:t>
        <a:bodyPr/>
        <a:lstStyle/>
        <a:p>
          <a:endParaRPr lang="fr-FR" sz="2800">
            <a:solidFill>
              <a:schemeClr val="tx1"/>
            </a:solidFill>
          </a:endParaRPr>
        </a:p>
      </dgm:t>
    </dgm:pt>
    <dgm:pt modelId="{B60DF823-3861-4BE4-9BDE-BD751DB7552C}" type="sibTrans" cxnId="{F93F75EF-1BED-4CE4-90E7-AB641994F5B5}">
      <dgm:prSet/>
      <dgm:spPr/>
      <dgm:t>
        <a:bodyPr/>
        <a:lstStyle/>
        <a:p>
          <a:endParaRPr lang="fr-FR" sz="2800">
            <a:solidFill>
              <a:schemeClr val="tx1"/>
            </a:solidFill>
          </a:endParaRPr>
        </a:p>
      </dgm:t>
    </dgm:pt>
    <dgm:pt modelId="{B1DEA516-F5F8-4780-A076-8D99CEADD14C}">
      <dgm:prSet phldrT="[Texte]" custT="1"/>
      <dgm:spPr/>
      <dgm:t>
        <a:bodyPr/>
        <a:lstStyle/>
        <a:p>
          <a:r>
            <a:rPr lang="fr-FR" sz="1100" dirty="0">
              <a:solidFill>
                <a:schemeClr val="tx1"/>
              </a:solidFill>
            </a:rPr>
            <a:t>Possible affection oculaire ou maladie congénitale ou accident, ou diabète et vieillissement</a:t>
          </a:r>
        </a:p>
      </dgm:t>
    </dgm:pt>
    <dgm:pt modelId="{EBE542FA-C126-44CC-9749-AE37958FCDFA}" type="parTrans" cxnId="{C9B77C95-3E4D-4F9E-8A3B-BDADFAF8BCC3}">
      <dgm:prSet/>
      <dgm:spPr/>
      <dgm:t>
        <a:bodyPr/>
        <a:lstStyle/>
        <a:p>
          <a:endParaRPr lang="fr-FR" sz="2800">
            <a:solidFill>
              <a:schemeClr val="tx1"/>
            </a:solidFill>
          </a:endParaRPr>
        </a:p>
      </dgm:t>
    </dgm:pt>
    <dgm:pt modelId="{3DA0E85C-ABEB-4DE0-9717-235C21EFB2A7}" type="sibTrans" cxnId="{C9B77C95-3E4D-4F9E-8A3B-BDADFAF8BCC3}">
      <dgm:prSet/>
      <dgm:spPr/>
      <dgm:t>
        <a:bodyPr/>
        <a:lstStyle/>
        <a:p>
          <a:endParaRPr lang="fr-FR" sz="2800">
            <a:solidFill>
              <a:schemeClr val="tx1"/>
            </a:solidFill>
          </a:endParaRPr>
        </a:p>
      </dgm:t>
    </dgm:pt>
    <dgm:pt modelId="{C76582C7-F8F5-472B-8B71-F68C3200A538}">
      <dgm:prSet phldrT="[Texte]" custT="1"/>
      <dgm:spPr/>
      <dgm:t>
        <a:bodyPr/>
        <a:lstStyle/>
        <a:p>
          <a:r>
            <a:rPr lang="fr-FR" sz="1100" dirty="0">
              <a:solidFill>
                <a:schemeClr val="tx1"/>
              </a:solidFill>
            </a:rPr>
            <a:t>Aveugle quand acuité corrigée =&lt;1/20</a:t>
          </a:r>
        </a:p>
      </dgm:t>
    </dgm:pt>
    <dgm:pt modelId="{D7E12026-B1E5-4384-A065-965613FB0D29}" type="parTrans" cxnId="{389E2BA9-C12D-4A0B-9F8A-1E175049B544}">
      <dgm:prSet/>
      <dgm:spPr/>
      <dgm:t>
        <a:bodyPr/>
        <a:lstStyle/>
        <a:p>
          <a:endParaRPr lang="fr-FR" sz="2800">
            <a:solidFill>
              <a:schemeClr val="tx1"/>
            </a:solidFill>
          </a:endParaRPr>
        </a:p>
      </dgm:t>
    </dgm:pt>
    <dgm:pt modelId="{E48149CE-3891-4034-BF9B-BF134E827DB3}" type="sibTrans" cxnId="{389E2BA9-C12D-4A0B-9F8A-1E175049B544}">
      <dgm:prSet/>
      <dgm:spPr/>
      <dgm:t>
        <a:bodyPr/>
        <a:lstStyle/>
        <a:p>
          <a:endParaRPr lang="fr-FR" sz="2800">
            <a:solidFill>
              <a:schemeClr val="tx1"/>
            </a:solidFill>
          </a:endParaRPr>
        </a:p>
      </dgm:t>
    </dgm:pt>
    <dgm:pt modelId="{E77C8E67-9ABF-4E0A-83E8-E17977475E77}">
      <dgm:prSet phldrT="[Texte]" custT="1"/>
      <dgm:spPr/>
      <dgm:t>
        <a:bodyPr/>
        <a:lstStyle/>
        <a:p>
          <a:r>
            <a:rPr lang="fr-FR" sz="1100" dirty="0">
              <a:solidFill>
                <a:schemeClr val="tx1"/>
              </a:solidFill>
            </a:rPr>
            <a:t>Amblyope quand acuité corrigée comprise entre 4/10 et 1/10 </a:t>
          </a:r>
        </a:p>
      </dgm:t>
    </dgm:pt>
    <dgm:pt modelId="{B98CAAAA-DE5D-47A2-85FA-0698F8ECD1CF}" type="parTrans" cxnId="{42139D40-270F-4A1C-852A-90685A6DCFD8}">
      <dgm:prSet/>
      <dgm:spPr/>
      <dgm:t>
        <a:bodyPr/>
        <a:lstStyle/>
        <a:p>
          <a:endParaRPr lang="fr-FR" sz="2800">
            <a:solidFill>
              <a:schemeClr val="tx1"/>
            </a:solidFill>
          </a:endParaRPr>
        </a:p>
      </dgm:t>
    </dgm:pt>
    <dgm:pt modelId="{1D13A6B8-29AB-471E-BAAB-FE0F39CA436C}" type="sibTrans" cxnId="{42139D40-270F-4A1C-852A-90685A6DCFD8}">
      <dgm:prSet/>
      <dgm:spPr/>
      <dgm:t>
        <a:bodyPr/>
        <a:lstStyle/>
        <a:p>
          <a:endParaRPr lang="fr-FR" sz="2800">
            <a:solidFill>
              <a:schemeClr val="tx1"/>
            </a:solidFill>
          </a:endParaRPr>
        </a:p>
      </dgm:t>
    </dgm:pt>
    <dgm:pt modelId="{648AD7E7-75FA-426A-A89A-91FE58092001}" type="pres">
      <dgm:prSet presAssocID="{2195B3D2-3796-4D76-B327-20C884C70C84}" presName="diagram" presStyleCnt="0">
        <dgm:presLayoutVars>
          <dgm:dir/>
          <dgm:resizeHandles val="exact"/>
        </dgm:presLayoutVars>
      </dgm:prSet>
      <dgm:spPr/>
    </dgm:pt>
    <dgm:pt modelId="{EA4730A9-F391-4317-A5B3-2D184CDEFE04}" type="pres">
      <dgm:prSet presAssocID="{778545E6-E0EF-406C-A272-502F685A15EB}" presName="node" presStyleLbl="node1" presStyleIdx="0" presStyleCnt="5">
        <dgm:presLayoutVars>
          <dgm:bulletEnabled val="1"/>
        </dgm:presLayoutVars>
      </dgm:prSet>
      <dgm:spPr/>
    </dgm:pt>
    <dgm:pt modelId="{E0095D9F-DB28-42D5-AD0B-C44E8E07C03A}" type="pres">
      <dgm:prSet presAssocID="{55156FFB-ACC7-4DA5-947E-8D1E2D5B2C29}" presName="sibTrans" presStyleCnt="0"/>
      <dgm:spPr/>
    </dgm:pt>
    <dgm:pt modelId="{642FD4F1-7850-4887-90CD-1711981B0DC1}" type="pres">
      <dgm:prSet presAssocID="{FE726558-07EF-4825-8EB5-2A8E1CA16C02}" presName="node" presStyleLbl="node1" presStyleIdx="1" presStyleCnt="5">
        <dgm:presLayoutVars>
          <dgm:bulletEnabled val="1"/>
        </dgm:presLayoutVars>
      </dgm:prSet>
      <dgm:spPr/>
    </dgm:pt>
    <dgm:pt modelId="{D60A38C4-3FFC-472C-A044-A5B8A7CB1089}" type="pres">
      <dgm:prSet presAssocID="{B60DF823-3861-4BE4-9BDE-BD751DB7552C}" presName="sibTrans" presStyleCnt="0"/>
      <dgm:spPr/>
    </dgm:pt>
    <dgm:pt modelId="{AEC5C91A-435F-49DC-8FFB-D10059F35CA5}" type="pres">
      <dgm:prSet presAssocID="{B1DEA516-F5F8-4780-A076-8D99CEADD14C}" presName="node" presStyleLbl="node1" presStyleIdx="2" presStyleCnt="5">
        <dgm:presLayoutVars>
          <dgm:bulletEnabled val="1"/>
        </dgm:presLayoutVars>
      </dgm:prSet>
      <dgm:spPr/>
    </dgm:pt>
    <dgm:pt modelId="{07E06977-40E2-4373-B958-58D6D576C10F}" type="pres">
      <dgm:prSet presAssocID="{3DA0E85C-ABEB-4DE0-9717-235C21EFB2A7}" presName="sibTrans" presStyleCnt="0"/>
      <dgm:spPr/>
    </dgm:pt>
    <dgm:pt modelId="{E3C6E1B3-12DC-4BCE-B6C9-5BA52AAEE167}" type="pres">
      <dgm:prSet presAssocID="{C76582C7-F8F5-472B-8B71-F68C3200A538}" presName="node" presStyleLbl="node1" presStyleIdx="3" presStyleCnt="5">
        <dgm:presLayoutVars>
          <dgm:bulletEnabled val="1"/>
        </dgm:presLayoutVars>
      </dgm:prSet>
      <dgm:spPr/>
    </dgm:pt>
    <dgm:pt modelId="{1866ED77-DC12-4858-9944-44D68823FD55}" type="pres">
      <dgm:prSet presAssocID="{E48149CE-3891-4034-BF9B-BF134E827DB3}" presName="sibTrans" presStyleCnt="0"/>
      <dgm:spPr/>
    </dgm:pt>
    <dgm:pt modelId="{F8E3A457-9A02-4076-9BCC-05B3F0D91EFF}" type="pres">
      <dgm:prSet presAssocID="{E77C8E67-9ABF-4E0A-83E8-E17977475E77}" presName="node" presStyleLbl="node1" presStyleIdx="4" presStyleCnt="5">
        <dgm:presLayoutVars>
          <dgm:bulletEnabled val="1"/>
        </dgm:presLayoutVars>
      </dgm:prSet>
      <dgm:spPr/>
    </dgm:pt>
  </dgm:ptLst>
  <dgm:cxnLst>
    <dgm:cxn modelId="{2D612C12-61C5-416C-AD6D-889BE60DAEED}" type="presOf" srcId="{778545E6-E0EF-406C-A272-502F685A15EB}" destId="{EA4730A9-F391-4317-A5B3-2D184CDEFE04}" srcOrd="0" destOrd="0" presId="urn:microsoft.com/office/officeart/2005/8/layout/default"/>
    <dgm:cxn modelId="{DF2C0D13-45E6-4987-8A8A-98F78784BD5C}" type="presOf" srcId="{FE726558-07EF-4825-8EB5-2A8E1CA16C02}" destId="{642FD4F1-7850-4887-90CD-1711981B0DC1}" srcOrd="0" destOrd="0" presId="urn:microsoft.com/office/officeart/2005/8/layout/default"/>
    <dgm:cxn modelId="{01BD9518-FC0B-4199-879D-0FA4B0EAB5A0}" type="presOf" srcId="{2195B3D2-3796-4D76-B327-20C884C70C84}" destId="{648AD7E7-75FA-426A-A89A-91FE58092001}" srcOrd="0" destOrd="0" presId="urn:microsoft.com/office/officeart/2005/8/layout/default"/>
    <dgm:cxn modelId="{42139D40-270F-4A1C-852A-90685A6DCFD8}" srcId="{2195B3D2-3796-4D76-B327-20C884C70C84}" destId="{E77C8E67-9ABF-4E0A-83E8-E17977475E77}" srcOrd="4" destOrd="0" parTransId="{B98CAAAA-DE5D-47A2-85FA-0698F8ECD1CF}" sibTransId="{1D13A6B8-29AB-471E-BAAB-FE0F39CA436C}"/>
    <dgm:cxn modelId="{25340A78-4ABE-4D02-A3A7-14A3025C2EB3}" srcId="{2195B3D2-3796-4D76-B327-20C884C70C84}" destId="{778545E6-E0EF-406C-A272-502F685A15EB}" srcOrd="0" destOrd="0" parTransId="{DC21537E-4065-47DB-B48E-24496DAF3362}" sibTransId="{55156FFB-ACC7-4DA5-947E-8D1E2D5B2C29}"/>
    <dgm:cxn modelId="{C9B77C95-3E4D-4F9E-8A3B-BDADFAF8BCC3}" srcId="{2195B3D2-3796-4D76-B327-20C884C70C84}" destId="{B1DEA516-F5F8-4780-A076-8D99CEADD14C}" srcOrd="2" destOrd="0" parTransId="{EBE542FA-C126-44CC-9749-AE37958FCDFA}" sibTransId="{3DA0E85C-ABEB-4DE0-9717-235C21EFB2A7}"/>
    <dgm:cxn modelId="{389E2BA9-C12D-4A0B-9F8A-1E175049B544}" srcId="{2195B3D2-3796-4D76-B327-20C884C70C84}" destId="{C76582C7-F8F5-472B-8B71-F68C3200A538}" srcOrd="3" destOrd="0" parTransId="{D7E12026-B1E5-4384-A065-965613FB0D29}" sibTransId="{E48149CE-3891-4034-BF9B-BF134E827DB3}"/>
    <dgm:cxn modelId="{51B2D2A9-F390-47C3-AFBF-56E4F719BC73}" type="presOf" srcId="{C76582C7-F8F5-472B-8B71-F68C3200A538}" destId="{E3C6E1B3-12DC-4BCE-B6C9-5BA52AAEE167}" srcOrd="0" destOrd="0" presId="urn:microsoft.com/office/officeart/2005/8/layout/default"/>
    <dgm:cxn modelId="{60DDB4B8-A422-466D-8808-778608AD76C4}" type="presOf" srcId="{E77C8E67-9ABF-4E0A-83E8-E17977475E77}" destId="{F8E3A457-9A02-4076-9BCC-05B3F0D91EFF}" srcOrd="0" destOrd="0" presId="urn:microsoft.com/office/officeart/2005/8/layout/default"/>
    <dgm:cxn modelId="{D4157DB9-F4F7-49C5-91FF-988F971EC077}" type="presOf" srcId="{B1DEA516-F5F8-4780-A076-8D99CEADD14C}" destId="{AEC5C91A-435F-49DC-8FFB-D10059F35CA5}" srcOrd="0" destOrd="0" presId="urn:microsoft.com/office/officeart/2005/8/layout/default"/>
    <dgm:cxn modelId="{F93F75EF-1BED-4CE4-90E7-AB641994F5B5}" srcId="{2195B3D2-3796-4D76-B327-20C884C70C84}" destId="{FE726558-07EF-4825-8EB5-2A8E1CA16C02}" srcOrd="1" destOrd="0" parTransId="{0D8E8901-870F-468A-9B38-037ACD006FCC}" sibTransId="{B60DF823-3861-4BE4-9BDE-BD751DB7552C}"/>
    <dgm:cxn modelId="{67AE0483-E509-4E0C-AA5D-648A4B6749D2}" type="presParOf" srcId="{648AD7E7-75FA-426A-A89A-91FE58092001}" destId="{EA4730A9-F391-4317-A5B3-2D184CDEFE04}" srcOrd="0" destOrd="0" presId="urn:microsoft.com/office/officeart/2005/8/layout/default"/>
    <dgm:cxn modelId="{7BACBF84-3611-4E55-9551-FF503C280F8B}" type="presParOf" srcId="{648AD7E7-75FA-426A-A89A-91FE58092001}" destId="{E0095D9F-DB28-42D5-AD0B-C44E8E07C03A}" srcOrd="1" destOrd="0" presId="urn:microsoft.com/office/officeart/2005/8/layout/default"/>
    <dgm:cxn modelId="{5FE90D14-A192-42B2-A5B6-CFB922FF556D}" type="presParOf" srcId="{648AD7E7-75FA-426A-A89A-91FE58092001}" destId="{642FD4F1-7850-4887-90CD-1711981B0DC1}" srcOrd="2" destOrd="0" presId="urn:microsoft.com/office/officeart/2005/8/layout/default"/>
    <dgm:cxn modelId="{CC3FD488-C2B4-485E-B906-592A73298DFB}" type="presParOf" srcId="{648AD7E7-75FA-426A-A89A-91FE58092001}" destId="{D60A38C4-3FFC-472C-A044-A5B8A7CB1089}" srcOrd="3" destOrd="0" presId="urn:microsoft.com/office/officeart/2005/8/layout/default"/>
    <dgm:cxn modelId="{AB21880D-FE03-4E73-97E7-DD856EAA9957}" type="presParOf" srcId="{648AD7E7-75FA-426A-A89A-91FE58092001}" destId="{AEC5C91A-435F-49DC-8FFB-D10059F35CA5}" srcOrd="4" destOrd="0" presId="urn:microsoft.com/office/officeart/2005/8/layout/default"/>
    <dgm:cxn modelId="{35B37083-9C29-46FE-8E0A-EC32548F0C90}" type="presParOf" srcId="{648AD7E7-75FA-426A-A89A-91FE58092001}" destId="{07E06977-40E2-4373-B958-58D6D576C10F}" srcOrd="5" destOrd="0" presId="urn:microsoft.com/office/officeart/2005/8/layout/default"/>
    <dgm:cxn modelId="{57B30999-7A2A-4764-AD20-61300B57793D}" type="presParOf" srcId="{648AD7E7-75FA-426A-A89A-91FE58092001}" destId="{E3C6E1B3-12DC-4BCE-B6C9-5BA52AAEE167}" srcOrd="6" destOrd="0" presId="urn:microsoft.com/office/officeart/2005/8/layout/default"/>
    <dgm:cxn modelId="{68A1FCF9-1D52-47FC-90E6-009AB21087D3}" type="presParOf" srcId="{648AD7E7-75FA-426A-A89A-91FE58092001}" destId="{1866ED77-DC12-4858-9944-44D68823FD55}" srcOrd="7" destOrd="0" presId="urn:microsoft.com/office/officeart/2005/8/layout/default"/>
    <dgm:cxn modelId="{3320C5F9-09FE-4BF4-89B0-855B6F1083E7}" type="presParOf" srcId="{648AD7E7-75FA-426A-A89A-91FE58092001}" destId="{F8E3A457-9A02-4076-9BCC-05B3F0D91EF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1196B9-F327-4E87-B431-11A05AF9F03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0870A770-AA6C-4399-A890-5EB47EAEA78D}">
      <dgm:prSet phldrT="[Texte]"/>
      <dgm:spPr/>
      <dgm:t>
        <a:bodyPr/>
        <a:lstStyle/>
        <a:p>
          <a:r>
            <a:rPr lang="fr-FR" dirty="0">
              <a:solidFill>
                <a:schemeClr val="tx1"/>
              </a:solidFill>
            </a:rPr>
            <a:t>Atteinte vision périphérique</a:t>
          </a:r>
        </a:p>
      </dgm:t>
    </dgm:pt>
    <dgm:pt modelId="{2DB93B81-293D-4D76-A19E-CF6BF9BF3F24}" type="parTrans" cxnId="{665CD7ED-3325-4F0A-B02B-9D55DA0BAA40}">
      <dgm:prSet/>
      <dgm:spPr/>
      <dgm:t>
        <a:bodyPr/>
        <a:lstStyle/>
        <a:p>
          <a:endParaRPr lang="fr-FR"/>
        </a:p>
      </dgm:t>
    </dgm:pt>
    <dgm:pt modelId="{273E7053-69F7-4681-AAD5-8B8A99C96CC6}" type="sibTrans" cxnId="{665CD7ED-3325-4F0A-B02B-9D55DA0BAA40}">
      <dgm:prSet/>
      <dgm:spPr/>
      <dgm:t>
        <a:bodyPr/>
        <a:lstStyle/>
        <a:p>
          <a:endParaRPr lang="fr-FR"/>
        </a:p>
      </dgm:t>
    </dgm:pt>
    <dgm:pt modelId="{3EEA444F-1869-4004-9CDF-C47AD8ACDC22}">
      <dgm:prSet phldrT="[Texte]"/>
      <dgm:spPr/>
      <dgm:t>
        <a:bodyPr/>
        <a:lstStyle/>
        <a:p>
          <a:r>
            <a:rPr lang="fr-FR" dirty="0"/>
            <a:t>Repérage et emplacement des objets (choses, gens, obstacles, mot suivant, ligne) : environnement à reconstruire</a:t>
          </a:r>
        </a:p>
      </dgm:t>
    </dgm:pt>
    <dgm:pt modelId="{4F313D8C-3BCB-4FE7-93A6-5CBF2279AC6F}" type="parTrans" cxnId="{17826015-301C-46F8-BA18-B493BB2C8118}">
      <dgm:prSet/>
      <dgm:spPr/>
      <dgm:t>
        <a:bodyPr/>
        <a:lstStyle/>
        <a:p>
          <a:endParaRPr lang="fr-FR"/>
        </a:p>
      </dgm:t>
    </dgm:pt>
    <dgm:pt modelId="{F00DF07C-BC7F-4E46-84CD-6C9969CD1AA5}" type="sibTrans" cxnId="{17826015-301C-46F8-BA18-B493BB2C8118}">
      <dgm:prSet/>
      <dgm:spPr/>
      <dgm:t>
        <a:bodyPr/>
        <a:lstStyle/>
        <a:p>
          <a:endParaRPr lang="fr-FR"/>
        </a:p>
      </dgm:t>
    </dgm:pt>
    <dgm:pt modelId="{4F42B7E4-BE75-41AC-AC57-59D887D2FAD2}">
      <dgm:prSet phldrT="[Texte]"/>
      <dgm:spPr/>
      <dgm:t>
        <a:bodyPr/>
        <a:lstStyle/>
        <a:p>
          <a:r>
            <a:rPr lang="fr-FR" dirty="0"/>
            <a:t>Détection des objets en mouvement</a:t>
          </a:r>
        </a:p>
      </dgm:t>
    </dgm:pt>
    <dgm:pt modelId="{51B318CF-9E51-4355-8C05-D1592D7693F3}" type="parTrans" cxnId="{30C1A924-78EA-433E-BAB1-176E85BA94A9}">
      <dgm:prSet/>
      <dgm:spPr/>
      <dgm:t>
        <a:bodyPr/>
        <a:lstStyle/>
        <a:p>
          <a:endParaRPr lang="fr-FR"/>
        </a:p>
      </dgm:t>
    </dgm:pt>
    <dgm:pt modelId="{C4253C62-4489-40BA-A8C1-C36489064D4F}" type="sibTrans" cxnId="{30C1A924-78EA-433E-BAB1-176E85BA94A9}">
      <dgm:prSet/>
      <dgm:spPr/>
      <dgm:t>
        <a:bodyPr/>
        <a:lstStyle/>
        <a:p>
          <a:endParaRPr lang="fr-FR"/>
        </a:p>
      </dgm:t>
    </dgm:pt>
    <dgm:pt modelId="{1BED56C2-F558-47DB-AB8B-BE58E5B54430}">
      <dgm:prSet phldrT="[Texte]"/>
      <dgm:spPr/>
      <dgm:t>
        <a:bodyPr/>
        <a:lstStyle/>
        <a:p>
          <a:r>
            <a:rPr lang="fr-FR" dirty="0">
              <a:solidFill>
                <a:schemeClr val="tx1"/>
              </a:solidFill>
            </a:rPr>
            <a:t>Atteinte de l’acuité visuelle (flou général)</a:t>
          </a:r>
        </a:p>
      </dgm:t>
    </dgm:pt>
    <dgm:pt modelId="{0EB7F6B4-73AF-47A8-87A0-FDC3E7D50D25}" type="parTrans" cxnId="{699472BF-CE10-4D65-9E1D-EACF065642B7}">
      <dgm:prSet/>
      <dgm:spPr/>
      <dgm:t>
        <a:bodyPr/>
        <a:lstStyle/>
        <a:p>
          <a:endParaRPr lang="fr-FR"/>
        </a:p>
      </dgm:t>
    </dgm:pt>
    <dgm:pt modelId="{8B7D6FE0-5B46-44DF-BA0C-9433D6699D9E}" type="sibTrans" cxnId="{699472BF-CE10-4D65-9E1D-EACF065642B7}">
      <dgm:prSet/>
      <dgm:spPr/>
      <dgm:t>
        <a:bodyPr/>
        <a:lstStyle/>
        <a:p>
          <a:endParaRPr lang="fr-FR"/>
        </a:p>
      </dgm:t>
    </dgm:pt>
    <dgm:pt modelId="{E4BEF911-67CC-4A79-A78E-BC5A931281A6}">
      <dgm:prSet phldrT="[Texte]"/>
      <dgm:spPr/>
      <dgm:t>
        <a:bodyPr/>
        <a:lstStyle/>
        <a:p>
          <a:r>
            <a:rPr lang="fr-FR" dirty="0"/>
            <a:t>Réduction du champs visuel (pas de perte acuité)</a:t>
          </a:r>
        </a:p>
      </dgm:t>
    </dgm:pt>
    <dgm:pt modelId="{383D43CB-35A5-47EE-BB01-5AA3DBE89124}" type="parTrans" cxnId="{CC33D46C-6C6D-4654-BF6C-FAE33C4B6340}">
      <dgm:prSet/>
      <dgm:spPr/>
      <dgm:t>
        <a:bodyPr/>
        <a:lstStyle/>
        <a:p>
          <a:endParaRPr lang="fr-FR"/>
        </a:p>
      </dgm:t>
    </dgm:pt>
    <dgm:pt modelId="{F4E37BCF-7570-43D3-B1FF-A9C967021CE5}" type="sibTrans" cxnId="{CC33D46C-6C6D-4654-BF6C-FAE33C4B6340}">
      <dgm:prSet/>
      <dgm:spPr/>
      <dgm:t>
        <a:bodyPr/>
        <a:lstStyle/>
        <a:p>
          <a:endParaRPr lang="fr-FR"/>
        </a:p>
      </dgm:t>
    </dgm:pt>
    <dgm:pt modelId="{10373C33-A28F-41E4-AB4A-117F94F7F8AF}">
      <dgm:prSet phldrT="[Texte]"/>
      <dgm:spPr/>
      <dgm:t>
        <a:bodyPr/>
        <a:lstStyle/>
        <a:p>
          <a:r>
            <a:rPr lang="fr-FR" dirty="0"/>
            <a:t>Vision fine &amp; précise de près (lecture, écriture)</a:t>
          </a:r>
        </a:p>
      </dgm:t>
    </dgm:pt>
    <dgm:pt modelId="{D62243F3-7EEB-47D9-A0C3-57663BCFE52A}" type="parTrans" cxnId="{B2E91FAD-A664-47CD-A866-DF467B78004F}">
      <dgm:prSet/>
      <dgm:spPr/>
      <dgm:t>
        <a:bodyPr/>
        <a:lstStyle/>
        <a:p>
          <a:endParaRPr lang="fr-FR"/>
        </a:p>
      </dgm:t>
    </dgm:pt>
    <dgm:pt modelId="{3AF90E57-5D21-4E1C-8FE2-8E85F8A35E74}" type="sibTrans" cxnId="{B2E91FAD-A664-47CD-A866-DF467B78004F}">
      <dgm:prSet/>
      <dgm:spPr/>
      <dgm:t>
        <a:bodyPr/>
        <a:lstStyle/>
        <a:p>
          <a:endParaRPr lang="fr-FR"/>
        </a:p>
      </dgm:t>
    </dgm:pt>
    <dgm:pt modelId="{AC5EE801-56EF-4BBC-B1E0-6D66B2C12BFA}">
      <dgm:prSet phldrT="[Texte]"/>
      <dgm:spPr/>
      <dgm:t>
        <a:bodyPr/>
        <a:lstStyle/>
        <a:p>
          <a:r>
            <a:rPr lang="fr-FR" dirty="0"/>
            <a:t>Appréciation des distances avec maladresse des gestes dans les lieux encombrés</a:t>
          </a:r>
        </a:p>
      </dgm:t>
    </dgm:pt>
    <dgm:pt modelId="{42C0A09E-D891-4C23-806B-192A6E09B438}" type="parTrans" cxnId="{B07D9083-BDA1-49B9-8B03-3CE2DF1F72AE}">
      <dgm:prSet/>
      <dgm:spPr/>
      <dgm:t>
        <a:bodyPr/>
        <a:lstStyle/>
        <a:p>
          <a:endParaRPr lang="fr-FR"/>
        </a:p>
      </dgm:t>
    </dgm:pt>
    <dgm:pt modelId="{6F5F9522-C65B-447E-A1A4-FBBA745EEDA5}" type="sibTrans" cxnId="{B07D9083-BDA1-49B9-8B03-3CE2DF1F72AE}">
      <dgm:prSet/>
      <dgm:spPr/>
      <dgm:t>
        <a:bodyPr/>
        <a:lstStyle/>
        <a:p>
          <a:endParaRPr lang="fr-FR"/>
        </a:p>
      </dgm:t>
    </dgm:pt>
    <dgm:pt modelId="{BFD0B332-C25C-4009-926C-4235DCB3DCB4}">
      <dgm:prSet phldrT="[Texte]"/>
      <dgm:spPr/>
      <dgm:t>
        <a:bodyPr/>
        <a:lstStyle/>
        <a:p>
          <a:r>
            <a:rPr lang="fr-FR" dirty="0"/>
            <a:t>Perception des couleurs surtout des foncées</a:t>
          </a:r>
        </a:p>
      </dgm:t>
    </dgm:pt>
    <dgm:pt modelId="{F3C5CDB0-D739-40C3-AD13-CDCE6BEF8B17}" type="parTrans" cxnId="{6C5C28E8-E442-41AD-8D12-547FCC7ECD31}">
      <dgm:prSet/>
      <dgm:spPr/>
      <dgm:t>
        <a:bodyPr/>
        <a:lstStyle/>
        <a:p>
          <a:endParaRPr lang="fr-FR"/>
        </a:p>
      </dgm:t>
    </dgm:pt>
    <dgm:pt modelId="{3BD71779-A3BF-487A-960F-85E03B979F5E}" type="sibTrans" cxnId="{6C5C28E8-E442-41AD-8D12-547FCC7ECD31}">
      <dgm:prSet/>
      <dgm:spPr/>
      <dgm:t>
        <a:bodyPr/>
        <a:lstStyle/>
        <a:p>
          <a:endParaRPr lang="fr-FR"/>
        </a:p>
      </dgm:t>
    </dgm:pt>
    <dgm:pt modelId="{AAA71331-BFFC-4CE2-BF28-B129CCAD4CEA}">
      <dgm:prSet phldrT="[Texte]"/>
      <dgm:spPr/>
      <dgm:t>
        <a:bodyPr/>
        <a:lstStyle/>
        <a:p>
          <a:r>
            <a:rPr lang="fr-FR" dirty="0"/>
            <a:t>Discrimination des contenus (voir à travers un verre dépoli)</a:t>
          </a:r>
        </a:p>
      </dgm:t>
    </dgm:pt>
    <dgm:pt modelId="{6265C123-6080-4409-B5FA-5127F041122A}" type="parTrans" cxnId="{F2B5DD75-4A9F-4106-99DB-984199082B18}">
      <dgm:prSet/>
      <dgm:spPr/>
      <dgm:t>
        <a:bodyPr/>
        <a:lstStyle/>
        <a:p>
          <a:endParaRPr lang="fr-FR"/>
        </a:p>
      </dgm:t>
    </dgm:pt>
    <dgm:pt modelId="{8F1107C8-5CC4-43E8-B888-B241861C6F9D}" type="sibTrans" cxnId="{F2B5DD75-4A9F-4106-99DB-984199082B18}">
      <dgm:prSet/>
      <dgm:spPr/>
      <dgm:t>
        <a:bodyPr/>
        <a:lstStyle/>
        <a:p>
          <a:endParaRPr lang="fr-FR"/>
        </a:p>
      </dgm:t>
    </dgm:pt>
    <dgm:pt modelId="{D2459B13-BEB2-4437-AB59-B290F187E586}">
      <dgm:prSet phldrT="[Texte]"/>
      <dgm:spPr/>
      <dgm:t>
        <a:bodyPr/>
        <a:lstStyle/>
        <a:p>
          <a:r>
            <a:rPr lang="fr-FR" dirty="0"/>
            <a:t>Perception des couleurs et des contrastes</a:t>
          </a:r>
        </a:p>
      </dgm:t>
    </dgm:pt>
    <dgm:pt modelId="{CA5BE8C1-FBE0-4A4A-813A-18BFC24A9293}" type="parTrans" cxnId="{C342C679-525E-4089-9053-0FECF953E366}">
      <dgm:prSet/>
      <dgm:spPr/>
      <dgm:t>
        <a:bodyPr/>
        <a:lstStyle/>
        <a:p>
          <a:endParaRPr lang="fr-FR"/>
        </a:p>
      </dgm:t>
    </dgm:pt>
    <dgm:pt modelId="{603148AD-00F9-4BD0-B001-E299E6357D2C}" type="sibTrans" cxnId="{C342C679-525E-4089-9053-0FECF953E366}">
      <dgm:prSet/>
      <dgm:spPr/>
      <dgm:t>
        <a:bodyPr/>
        <a:lstStyle/>
        <a:p>
          <a:endParaRPr lang="fr-FR"/>
        </a:p>
      </dgm:t>
    </dgm:pt>
    <dgm:pt modelId="{F3240344-5A56-4326-AE10-9E69D9244067}">
      <dgm:prSet phldrT="[Texte]"/>
      <dgm:spPr/>
      <dgm:t>
        <a:bodyPr/>
        <a:lstStyle/>
        <a:p>
          <a:r>
            <a:rPr lang="fr-FR" dirty="0"/>
            <a:t>Eblouissements</a:t>
          </a:r>
        </a:p>
      </dgm:t>
    </dgm:pt>
    <dgm:pt modelId="{943C1C43-2941-4328-9768-636792FEC213}" type="parTrans" cxnId="{D6FEF437-1060-44CC-848C-4A22051A5D3F}">
      <dgm:prSet/>
      <dgm:spPr/>
      <dgm:t>
        <a:bodyPr/>
        <a:lstStyle/>
        <a:p>
          <a:endParaRPr lang="fr-FR"/>
        </a:p>
      </dgm:t>
    </dgm:pt>
    <dgm:pt modelId="{CFCCC14F-FCCE-4C0C-A857-E9E8763D34BE}" type="sibTrans" cxnId="{D6FEF437-1060-44CC-848C-4A22051A5D3F}">
      <dgm:prSet/>
      <dgm:spPr/>
      <dgm:t>
        <a:bodyPr/>
        <a:lstStyle/>
        <a:p>
          <a:endParaRPr lang="fr-FR"/>
        </a:p>
      </dgm:t>
    </dgm:pt>
    <dgm:pt modelId="{56A24F53-4532-4C9D-89FB-91FB77AD802F}">
      <dgm:prSet phldrT="[Texte]"/>
      <dgm:spPr/>
      <dgm:t>
        <a:bodyPr/>
        <a:lstStyle/>
        <a:p>
          <a:r>
            <a:rPr lang="fr-FR" dirty="0">
              <a:solidFill>
                <a:schemeClr val="tx1"/>
              </a:solidFill>
            </a:rPr>
            <a:t>Atteinte vision centrale (*)</a:t>
          </a:r>
        </a:p>
      </dgm:t>
    </dgm:pt>
    <dgm:pt modelId="{DBDAE79A-07C9-490D-87EF-BAB4E4B9A066}" type="parTrans" cxnId="{1AA102DB-7E4A-4662-89B7-033BDB9A3C0A}">
      <dgm:prSet/>
      <dgm:spPr/>
      <dgm:t>
        <a:bodyPr/>
        <a:lstStyle/>
        <a:p>
          <a:endParaRPr lang="fr-FR"/>
        </a:p>
      </dgm:t>
    </dgm:pt>
    <dgm:pt modelId="{A86E5703-064C-4DDC-9730-67FA0611A7CC}" type="sibTrans" cxnId="{1AA102DB-7E4A-4662-89B7-033BDB9A3C0A}">
      <dgm:prSet/>
      <dgm:spPr/>
      <dgm:t>
        <a:bodyPr/>
        <a:lstStyle/>
        <a:p>
          <a:endParaRPr lang="fr-FR"/>
        </a:p>
      </dgm:t>
    </dgm:pt>
    <dgm:pt modelId="{0060C751-AEB5-478B-AF89-F028EF606191}">
      <dgm:prSet phldrT="[Texte]"/>
      <dgm:spPr/>
      <dgm:t>
        <a:bodyPr/>
        <a:lstStyle/>
        <a:p>
          <a:r>
            <a:rPr lang="fr-FR" dirty="0"/>
            <a:t>Difficulté à s’adapter aux contrastes lumineux</a:t>
          </a:r>
        </a:p>
      </dgm:t>
    </dgm:pt>
    <dgm:pt modelId="{AB119B93-A58E-49C7-89B6-BD402705E78C}" type="parTrans" cxnId="{5236F9D4-A3B0-431B-B6F4-19371411E5C9}">
      <dgm:prSet/>
      <dgm:spPr/>
      <dgm:t>
        <a:bodyPr/>
        <a:lstStyle/>
        <a:p>
          <a:endParaRPr lang="fr-FR"/>
        </a:p>
      </dgm:t>
    </dgm:pt>
    <dgm:pt modelId="{BE6382D5-E3E3-49F6-8809-AFA87273282D}" type="sibTrans" cxnId="{5236F9D4-A3B0-431B-B6F4-19371411E5C9}">
      <dgm:prSet/>
      <dgm:spPr/>
      <dgm:t>
        <a:bodyPr/>
        <a:lstStyle/>
        <a:p>
          <a:endParaRPr lang="fr-FR"/>
        </a:p>
      </dgm:t>
    </dgm:pt>
    <dgm:pt modelId="{082B7285-CB04-4F7A-AB5B-AAF7DD3E667A}" type="pres">
      <dgm:prSet presAssocID="{D21196B9-F327-4E87-B431-11A05AF9F030}" presName="linear" presStyleCnt="0">
        <dgm:presLayoutVars>
          <dgm:dir/>
          <dgm:animLvl val="lvl"/>
          <dgm:resizeHandles val="exact"/>
        </dgm:presLayoutVars>
      </dgm:prSet>
      <dgm:spPr/>
    </dgm:pt>
    <dgm:pt modelId="{D171A33D-497B-4A60-97D2-2DBE937B411D}" type="pres">
      <dgm:prSet presAssocID="{1BED56C2-F558-47DB-AB8B-BE58E5B54430}" presName="parentLin" presStyleCnt="0"/>
      <dgm:spPr/>
    </dgm:pt>
    <dgm:pt modelId="{234B43AA-2E5A-41D3-9EC4-622EA73D3756}" type="pres">
      <dgm:prSet presAssocID="{1BED56C2-F558-47DB-AB8B-BE58E5B54430}" presName="parentLeftMargin" presStyleLbl="node1" presStyleIdx="0" presStyleCnt="3"/>
      <dgm:spPr/>
    </dgm:pt>
    <dgm:pt modelId="{A6646C28-8B50-4BE6-8E1E-264C6893CBB0}" type="pres">
      <dgm:prSet presAssocID="{1BED56C2-F558-47DB-AB8B-BE58E5B54430}" presName="parentText" presStyleLbl="node1" presStyleIdx="0" presStyleCnt="3">
        <dgm:presLayoutVars>
          <dgm:chMax val="0"/>
          <dgm:bulletEnabled val="1"/>
        </dgm:presLayoutVars>
      </dgm:prSet>
      <dgm:spPr/>
    </dgm:pt>
    <dgm:pt modelId="{E1D1F49A-FD83-47D8-9F74-308FBADD1E1C}" type="pres">
      <dgm:prSet presAssocID="{1BED56C2-F558-47DB-AB8B-BE58E5B54430}" presName="negativeSpace" presStyleCnt="0"/>
      <dgm:spPr/>
    </dgm:pt>
    <dgm:pt modelId="{7FA8C61C-737C-454E-9166-B3C18622E2A9}" type="pres">
      <dgm:prSet presAssocID="{1BED56C2-F558-47DB-AB8B-BE58E5B54430}" presName="childText" presStyleLbl="conFgAcc1" presStyleIdx="0" presStyleCnt="3">
        <dgm:presLayoutVars>
          <dgm:bulletEnabled val="1"/>
        </dgm:presLayoutVars>
      </dgm:prSet>
      <dgm:spPr/>
    </dgm:pt>
    <dgm:pt modelId="{105CC496-E992-4350-A54F-362B6CF833CF}" type="pres">
      <dgm:prSet presAssocID="{8B7D6FE0-5B46-44DF-BA0C-9433D6699D9E}" presName="spaceBetweenRectangles" presStyleCnt="0"/>
      <dgm:spPr/>
    </dgm:pt>
    <dgm:pt modelId="{F99A81F5-5F41-4631-B6C4-08269E8721B3}" type="pres">
      <dgm:prSet presAssocID="{56A24F53-4532-4C9D-89FB-91FB77AD802F}" presName="parentLin" presStyleCnt="0"/>
      <dgm:spPr/>
    </dgm:pt>
    <dgm:pt modelId="{E09AD6CD-CAAD-438A-AD7C-FC632E8646D1}" type="pres">
      <dgm:prSet presAssocID="{56A24F53-4532-4C9D-89FB-91FB77AD802F}" presName="parentLeftMargin" presStyleLbl="node1" presStyleIdx="0" presStyleCnt="3"/>
      <dgm:spPr/>
    </dgm:pt>
    <dgm:pt modelId="{5E677E64-FA4D-4FA1-B350-ED0F3DAB7A93}" type="pres">
      <dgm:prSet presAssocID="{56A24F53-4532-4C9D-89FB-91FB77AD802F}" presName="parentText" presStyleLbl="node1" presStyleIdx="1" presStyleCnt="3">
        <dgm:presLayoutVars>
          <dgm:chMax val="0"/>
          <dgm:bulletEnabled val="1"/>
        </dgm:presLayoutVars>
      </dgm:prSet>
      <dgm:spPr/>
    </dgm:pt>
    <dgm:pt modelId="{433A8BF3-F956-403C-9EBC-CDC564E216BF}" type="pres">
      <dgm:prSet presAssocID="{56A24F53-4532-4C9D-89FB-91FB77AD802F}" presName="negativeSpace" presStyleCnt="0"/>
      <dgm:spPr/>
    </dgm:pt>
    <dgm:pt modelId="{C7957FDA-DE14-4713-ABEE-352602747851}" type="pres">
      <dgm:prSet presAssocID="{56A24F53-4532-4C9D-89FB-91FB77AD802F}" presName="childText" presStyleLbl="conFgAcc1" presStyleIdx="1" presStyleCnt="3">
        <dgm:presLayoutVars>
          <dgm:bulletEnabled val="1"/>
        </dgm:presLayoutVars>
      </dgm:prSet>
      <dgm:spPr/>
    </dgm:pt>
    <dgm:pt modelId="{A605A3EE-7158-4F41-967E-E0BBAE7714F4}" type="pres">
      <dgm:prSet presAssocID="{A86E5703-064C-4DDC-9730-67FA0611A7CC}" presName="spaceBetweenRectangles" presStyleCnt="0"/>
      <dgm:spPr/>
    </dgm:pt>
    <dgm:pt modelId="{353EE7B4-F4C0-4FF1-BC00-2020C198C071}" type="pres">
      <dgm:prSet presAssocID="{0870A770-AA6C-4399-A890-5EB47EAEA78D}" presName="parentLin" presStyleCnt="0"/>
      <dgm:spPr/>
    </dgm:pt>
    <dgm:pt modelId="{29F48442-1492-4BAA-A015-36545423B6C0}" type="pres">
      <dgm:prSet presAssocID="{0870A770-AA6C-4399-A890-5EB47EAEA78D}" presName="parentLeftMargin" presStyleLbl="node1" presStyleIdx="1" presStyleCnt="3"/>
      <dgm:spPr/>
    </dgm:pt>
    <dgm:pt modelId="{A5A5156A-E69B-4E6C-AD15-4620EA678A41}" type="pres">
      <dgm:prSet presAssocID="{0870A770-AA6C-4399-A890-5EB47EAEA78D}" presName="parentText" presStyleLbl="node1" presStyleIdx="2" presStyleCnt="3">
        <dgm:presLayoutVars>
          <dgm:chMax val="0"/>
          <dgm:bulletEnabled val="1"/>
        </dgm:presLayoutVars>
      </dgm:prSet>
      <dgm:spPr/>
    </dgm:pt>
    <dgm:pt modelId="{05937EAF-5744-4F40-AD7A-F703DCAA96F5}" type="pres">
      <dgm:prSet presAssocID="{0870A770-AA6C-4399-A890-5EB47EAEA78D}" presName="negativeSpace" presStyleCnt="0"/>
      <dgm:spPr/>
    </dgm:pt>
    <dgm:pt modelId="{2E6594CD-15F3-440E-9635-5FD72FB9431E}" type="pres">
      <dgm:prSet presAssocID="{0870A770-AA6C-4399-A890-5EB47EAEA78D}" presName="childText" presStyleLbl="conFgAcc1" presStyleIdx="2" presStyleCnt="3">
        <dgm:presLayoutVars>
          <dgm:bulletEnabled val="1"/>
        </dgm:presLayoutVars>
      </dgm:prSet>
      <dgm:spPr/>
    </dgm:pt>
  </dgm:ptLst>
  <dgm:cxnLst>
    <dgm:cxn modelId="{17826015-301C-46F8-BA18-B493BB2C8118}" srcId="{0870A770-AA6C-4399-A890-5EB47EAEA78D}" destId="{3EEA444F-1869-4004-9CDF-C47AD8ACDC22}" srcOrd="1" destOrd="0" parTransId="{4F313D8C-3BCB-4FE7-93A6-5CBF2279AC6F}" sibTransId="{F00DF07C-BC7F-4E46-84CD-6C9969CD1AA5}"/>
    <dgm:cxn modelId="{B2C9381E-0E6D-42C9-A47A-1F55650F3A22}" type="presOf" srcId="{10373C33-A28F-41E4-AB4A-117F94F7F8AF}" destId="{C7957FDA-DE14-4713-ABEE-352602747851}" srcOrd="0" destOrd="0" presId="urn:microsoft.com/office/officeart/2005/8/layout/list1"/>
    <dgm:cxn modelId="{F6B04524-406B-4A05-A6AF-B9B7329A97E6}" type="presOf" srcId="{4F42B7E4-BE75-41AC-AC57-59D887D2FAD2}" destId="{2E6594CD-15F3-440E-9635-5FD72FB9431E}" srcOrd="0" destOrd="3" presId="urn:microsoft.com/office/officeart/2005/8/layout/list1"/>
    <dgm:cxn modelId="{30C1A924-78EA-433E-BAB1-176E85BA94A9}" srcId="{0870A770-AA6C-4399-A890-5EB47EAEA78D}" destId="{4F42B7E4-BE75-41AC-AC57-59D887D2FAD2}" srcOrd="3" destOrd="0" parTransId="{51B318CF-9E51-4355-8C05-D1592D7693F3}" sibTransId="{C4253C62-4489-40BA-A8C1-C36489064D4F}"/>
    <dgm:cxn modelId="{9E5A7F30-1D7A-4D44-8D73-200548350A34}" type="presOf" srcId="{1BED56C2-F558-47DB-AB8B-BE58E5B54430}" destId="{234B43AA-2E5A-41D3-9EC4-622EA73D3756}" srcOrd="0" destOrd="0" presId="urn:microsoft.com/office/officeart/2005/8/layout/list1"/>
    <dgm:cxn modelId="{D6FEF437-1060-44CC-848C-4A22051A5D3F}" srcId="{1BED56C2-F558-47DB-AB8B-BE58E5B54430}" destId="{F3240344-5A56-4326-AE10-9E69D9244067}" srcOrd="2" destOrd="0" parTransId="{943C1C43-2941-4328-9768-636792FEC213}" sibTransId="{CFCCC14F-FCCE-4C0C-A857-E9E8763D34BE}"/>
    <dgm:cxn modelId="{D80CDA44-D721-40E3-9095-0D109C921A0A}" type="presOf" srcId="{1BED56C2-F558-47DB-AB8B-BE58E5B54430}" destId="{A6646C28-8B50-4BE6-8E1E-264C6893CBB0}" srcOrd="1" destOrd="0" presId="urn:microsoft.com/office/officeart/2005/8/layout/list1"/>
    <dgm:cxn modelId="{CC33D46C-6C6D-4654-BF6C-FAE33C4B6340}" srcId="{0870A770-AA6C-4399-A890-5EB47EAEA78D}" destId="{E4BEF911-67CC-4A79-A78E-BC5A931281A6}" srcOrd="0" destOrd="0" parTransId="{383D43CB-35A5-47EE-BB01-5AA3DBE89124}" sibTransId="{F4E37BCF-7570-43D3-B1FF-A9C967021CE5}"/>
    <dgm:cxn modelId="{1A161C6D-309C-4419-94C5-BF668B937C70}" type="presOf" srcId="{AAA71331-BFFC-4CE2-BF28-B129CCAD4CEA}" destId="{7FA8C61C-737C-454E-9166-B3C18622E2A9}" srcOrd="0" destOrd="0" presId="urn:microsoft.com/office/officeart/2005/8/layout/list1"/>
    <dgm:cxn modelId="{3BE55B6E-B2C5-4367-9FA8-0565D2B58D45}" type="presOf" srcId="{0870A770-AA6C-4399-A890-5EB47EAEA78D}" destId="{A5A5156A-E69B-4E6C-AD15-4620EA678A41}" srcOrd="1" destOrd="0" presId="urn:microsoft.com/office/officeart/2005/8/layout/list1"/>
    <dgm:cxn modelId="{A332D455-804D-44FA-B0B6-BC57B0E3E2D3}" type="presOf" srcId="{E4BEF911-67CC-4A79-A78E-BC5A931281A6}" destId="{2E6594CD-15F3-440E-9635-5FD72FB9431E}" srcOrd="0" destOrd="0" presId="urn:microsoft.com/office/officeart/2005/8/layout/list1"/>
    <dgm:cxn modelId="{F2B5DD75-4A9F-4106-99DB-984199082B18}" srcId="{1BED56C2-F558-47DB-AB8B-BE58E5B54430}" destId="{AAA71331-BFFC-4CE2-BF28-B129CCAD4CEA}" srcOrd="0" destOrd="0" parTransId="{6265C123-6080-4409-B5FA-5127F041122A}" sibTransId="{8F1107C8-5CC4-43E8-B888-B241861C6F9D}"/>
    <dgm:cxn modelId="{4C009379-49A5-4C34-97AC-BA82DAB39C3B}" type="presOf" srcId="{AC5EE801-56EF-4BBC-B1E0-6D66B2C12BFA}" destId="{C7957FDA-DE14-4713-ABEE-352602747851}" srcOrd="0" destOrd="1" presId="urn:microsoft.com/office/officeart/2005/8/layout/list1"/>
    <dgm:cxn modelId="{C342C679-525E-4089-9053-0FECF953E366}" srcId="{1BED56C2-F558-47DB-AB8B-BE58E5B54430}" destId="{D2459B13-BEB2-4437-AB59-B290F187E586}" srcOrd="1" destOrd="0" parTransId="{CA5BE8C1-FBE0-4A4A-813A-18BFC24A9293}" sibTransId="{603148AD-00F9-4BD0-B001-E299E6357D2C}"/>
    <dgm:cxn modelId="{6512607E-D0D0-4206-96B2-F18439C2F812}" type="presOf" srcId="{BFD0B332-C25C-4009-926C-4235DCB3DCB4}" destId="{C7957FDA-DE14-4713-ABEE-352602747851}" srcOrd="0" destOrd="2" presId="urn:microsoft.com/office/officeart/2005/8/layout/list1"/>
    <dgm:cxn modelId="{B07D9083-BDA1-49B9-8B03-3CE2DF1F72AE}" srcId="{56A24F53-4532-4C9D-89FB-91FB77AD802F}" destId="{AC5EE801-56EF-4BBC-B1E0-6D66B2C12BFA}" srcOrd="1" destOrd="0" parTransId="{42C0A09E-D891-4C23-806B-192A6E09B438}" sibTransId="{6F5F9522-C65B-447E-A1A4-FBBA745EEDA5}"/>
    <dgm:cxn modelId="{64A1938A-139B-4993-97E0-82DDC2FE8B1D}" type="presOf" srcId="{0060C751-AEB5-478B-AF89-F028EF606191}" destId="{2E6594CD-15F3-440E-9635-5FD72FB9431E}" srcOrd="0" destOrd="2" presId="urn:microsoft.com/office/officeart/2005/8/layout/list1"/>
    <dgm:cxn modelId="{FED42394-4CD2-44B3-9F71-531F07EDBD5F}" type="presOf" srcId="{56A24F53-4532-4C9D-89FB-91FB77AD802F}" destId="{E09AD6CD-CAAD-438A-AD7C-FC632E8646D1}" srcOrd="0" destOrd="0" presId="urn:microsoft.com/office/officeart/2005/8/layout/list1"/>
    <dgm:cxn modelId="{BC373295-2938-41CA-92C7-EF3AE53E0FDA}" type="presOf" srcId="{3EEA444F-1869-4004-9CDF-C47AD8ACDC22}" destId="{2E6594CD-15F3-440E-9635-5FD72FB9431E}" srcOrd="0" destOrd="1" presId="urn:microsoft.com/office/officeart/2005/8/layout/list1"/>
    <dgm:cxn modelId="{329A70AA-1258-46F6-BC11-75021D63C19A}" type="presOf" srcId="{D21196B9-F327-4E87-B431-11A05AF9F030}" destId="{082B7285-CB04-4F7A-AB5B-AAF7DD3E667A}" srcOrd="0" destOrd="0" presId="urn:microsoft.com/office/officeart/2005/8/layout/list1"/>
    <dgm:cxn modelId="{B2E91FAD-A664-47CD-A866-DF467B78004F}" srcId="{56A24F53-4532-4C9D-89FB-91FB77AD802F}" destId="{10373C33-A28F-41E4-AB4A-117F94F7F8AF}" srcOrd="0" destOrd="0" parTransId="{D62243F3-7EEB-47D9-A0C3-57663BCFE52A}" sibTransId="{3AF90E57-5D21-4E1C-8FE2-8E85F8A35E74}"/>
    <dgm:cxn modelId="{699472BF-CE10-4D65-9E1D-EACF065642B7}" srcId="{D21196B9-F327-4E87-B431-11A05AF9F030}" destId="{1BED56C2-F558-47DB-AB8B-BE58E5B54430}" srcOrd="0" destOrd="0" parTransId="{0EB7F6B4-73AF-47A8-87A0-FDC3E7D50D25}" sibTransId="{8B7D6FE0-5B46-44DF-BA0C-9433D6699D9E}"/>
    <dgm:cxn modelId="{71171AC0-2425-41D6-ACA0-E464FD300C28}" type="presOf" srcId="{0870A770-AA6C-4399-A890-5EB47EAEA78D}" destId="{29F48442-1492-4BAA-A015-36545423B6C0}" srcOrd="0" destOrd="0" presId="urn:microsoft.com/office/officeart/2005/8/layout/list1"/>
    <dgm:cxn modelId="{B9312FC7-154D-4DB3-835B-E1B8A3AFB463}" type="presOf" srcId="{56A24F53-4532-4C9D-89FB-91FB77AD802F}" destId="{5E677E64-FA4D-4FA1-B350-ED0F3DAB7A93}" srcOrd="1" destOrd="0" presId="urn:microsoft.com/office/officeart/2005/8/layout/list1"/>
    <dgm:cxn modelId="{5236F9D4-A3B0-431B-B6F4-19371411E5C9}" srcId="{0870A770-AA6C-4399-A890-5EB47EAEA78D}" destId="{0060C751-AEB5-478B-AF89-F028EF606191}" srcOrd="2" destOrd="0" parTransId="{AB119B93-A58E-49C7-89B6-BD402705E78C}" sibTransId="{BE6382D5-E3E3-49F6-8809-AFA87273282D}"/>
    <dgm:cxn modelId="{1AA102DB-7E4A-4662-89B7-033BDB9A3C0A}" srcId="{D21196B9-F327-4E87-B431-11A05AF9F030}" destId="{56A24F53-4532-4C9D-89FB-91FB77AD802F}" srcOrd="1" destOrd="0" parTransId="{DBDAE79A-07C9-490D-87EF-BAB4E4B9A066}" sibTransId="{A86E5703-064C-4DDC-9730-67FA0611A7CC}"/>
    <dgm:cxn modelId="{7B91FAE5-80DC-42AE-9100-9CA1CDE9768F}" type="presOf" srcId="{D2459B13-BEB2-4437-AB59-B290F187E586}" destId="{7FA8C61C-737C-454E-9166-B3C18622E2A9}" srcOrd="0" destOrd="1" presId="urn:microsoft.com/office/officeart/2005/8/layout/list1"/>
    <dgm:cxn modelId="{6C5C28E8-E442-41AD-8D12-547FCC7ECD31}" srcId="{56A24F53-4532-4C9D-89FB-91FB77AD802F}" destId="{BFD0B332-C25C-4009-926C-4235DCB3DCB4}" srcOrd="2" destOrd="0" parTransId="{F3C5CDB0-D739-40C3-AD13-CDCE6BEF8B17}" sibTransId="{3BD71779-A3BF-487A-960F-85E03B979F5E}"/>
    <dgm:cxn modelId="{665CD7ED-3325-4F0A-B02B-9D55DA0BAA40}" srcId="{D21196B9-F327-4E87-B431-11A05AF9F030}" destId="{0870A770-AA6C-4399-A890-5EB47EAEA78D}" srcOrd="2" destOrd="0" parTransId="{2DB93B81-293D-4D76-A19E-CF6BF9BF3F24}" sibTransId="{273E7053-69F7-4681-AAD5-8B8A99C96CC6}"/>
    <dgm:cxn modelId="{AAA2D6F0-D43F-4B68-86A6-05646980ADF6}" type="presOf" srcId="{F3240344-5A56-4326-AE10-9E69D9244067}" destId="{7FA8C61C-737C-454E-9166-B3C18622E2A9}" srcOrd="0" destOrd="2" presId="urn:microsoft.com/office/officeart/2005/8/layout/list1"/>
    <dgm:cxn modelId="{28102A6A-05C8-477D-B56F-61FF6DA3ECD9}" type="presParOf" srcId="{082B7285-CB04-4F7A-AB5B-AAF7DD3E667A}" destId="{D171A33D-497B-4A60-97D2-2DBE937B411D}" srcOrd="0" destOrd="0" presId="urn:microsoft.com/office/officeart/2005/8/layout/list1"/>
    <dgm:cxn modelId="{E8CF12BB-2A4B-4674-A0CC-3E505F2473D9}" type="presParOf" srcId="{D171A33D-497B-4A60-97D2-2DBE937B411D}" destId="{234B43AA-2E5A-41D3-9EC4-622EA73D3756}" srcOrd="0" destOrd="0" presId="urn:microsoft.com/office/officeart/2005/8/layout/list1"/>
    <dgm:cxn modelId="{78E0101B-98F0-4D14-AEA5-44609F212F61}" type="presParOf" srcId="{D171A33D-497B-4A60-97D2-2DBE937B411D}" destId="{A6646C28-8B50-4BE6-8E1E-264C6893CBB0}" srcOrd="1" destOrd="0" presId="urn:microsoft.com/office/officeart/2005/8/layout/list1"/>
    <dgm:cxn modelId="{9BC0947D-1075-4F89-9A0D-A20A8E73E53F}" type="presParOf" srcId="{082B7285-CB04-4F7A-AB5B-AAF7DD3E667A}" destId="{E1D1F49A-FD83-47D8-9F74-308FBADD1E1C}" srcOrd="1" destOrd="0" presId="urn:microsoft.com/office/officeart/2005/8/layout/list1"/>
    <dgm:cxn modelId="{8F689B50-BDAB-4181-A6BD-7399874FDEBC}" type="presParOf" srcId="{082B7285-CB04-4F7A-AB5B-AAF7DD3E667A}" destId="{7FA8C61C-737C-454E-9166-B3C18622E2A9}" srcOrd="2" destOrd="0" presId="urn:microsoft.com/office/officeart/2005/8/layout/list1"/>
    <dgm:cxn modelId="{173B551A-101F-4DDB-8046-986258F123D0}" type="presParOf" srcId="{082B7285-CB04-4F7A-AB5B-AAF7DD3E667A}" destId="{105CC496-E992-4350-A54F-362B6CF833CF}" srcOrd="3" destOrd="0" presId="urn:microsoft.com/office/officeart/2005/8/layout/list1"/>
    <dgm:cxn modelId="{4CCB6E20-2E91-4763-8471-2A78DBCC1B49}" type="presParOf" srcId="{082B7285-CB04-4F7A-AB5B-AAF7DD3E667A}" destId="{F99A81F5-5F41-4631-B6C4-08269E8721B3}" srcOrd="4" destOrd="0" presId="urn:microsoft.com/office/officeart/2005/8/layout/list1"/>
    <dgm:cxn modelId="{7ECDD864-08C7-4822-A4DF-3EB2D5F1138A}" type="presParOf" srcId="{F99A81F5-5F41-4631-B6C4-08269E8721B3}" destId="{E09AD6CD-CAAD-438A-AD7C-FC632E8646D1}" srcOrd="0" destOrd="0" presId="urn:microsoft.com/office/officeart/2005/8/layout/list1"/>
    <dgm:cxn modelId="{FA1C4577-5E4E-4D17-8B96-3102BD3664BC}" type="presParOf" srcId="{F99A81F5-5F41-4631-B6C4-08269E8721B3}" destId="{5E677E64-FA4D-4FA1-B350-ED0F3DAB7A93}" srcOrd="1" destOrd="0" presId="urn:microsoft.com/office/officeart/2005/8/layout/list1"/>
    <dgm:cxn modelId="{06F40AAE-6010-4EE3-BCAD-7C9C3AE1229B}" type="presParOf" srcId="{082B7285-CB04-4F7A-AB5B-AAF7DD3E667A}" destId="{433A8BF3-F956-403C-9EBC-CDC564E216BF}" srcOrd="5" destOrd="0" presId="urn:microsoft.com/office/officeart/2005/8/layout/list1"/>
    <dgm:cxn modelId="{3B311350-C7B0-4290-AB38-DC40BE57B23B}" type="presParOf" srcId="{082B7285-CB04-4F7A-AB5B-AAF7DD3E667A}" destId="{C7957FDA-DE14-4713-ABEE-352602747851}" srcOrd="6" destOrd="0" presId="urn:microsoft.com/office/officeart/2005/8/layout/list1"/>
    <dgm:cxn modelId="{B92E8B7E-88AE-4C40-8075-AEE7C940BEEA}" type="presParOf" srcId="{082B7285-CB04-4F7A-AB5B-AAF7DD3E667A}" destId="{A605A3EE-7158-4F41-967E-E0BBAE7714F4}" srcOrd="7" destOrd="0" presId="urn:microsoft.com/office/officeart/2005/8/layout/list1"/>
    <dgm:cxn modelId="{581921DD-CC34-45FC-9FFD-B2DD9B6F0175}" type="presParOf" srcId="{082B7285-CB04-4F7A-AB5B-AAF7DD3E667A}" destId="{353EE7B4-F4C0-4FF1-BC00-2020C198C071}" srcOrd="8" destOrd="0" presId="urn:microsoft.com/office/officeart/2005/8/layout/list1"/>
    <dgm:cxn modelId="{AB55500E-3DAF-4C43-ABFD-42CDDB7C1D6E}" type="presParOf" srcId="{353EE7B4-F4C0-4FF1-BC00-2020C198C071}" destId="{29F48442-1492-4BAA-A015-36545423B6C0}" srcOrd="0" destOrd="0" presId="urn:microsoft.com/office/officeart/2005/8/layout/list1"/>
    <dgm:cxn modelId="{4D5BC2C1-78F5-4F4B-9BBB-B98BBFAA974F}" type="presParOf" srcId="{353EE7B4-F4C0-4FF1-BC00-2020C198C071}" destId="{A5A5156A-E69B-4E6C-AD15-4620EA678A41}" srcOrd="1" destOrd="0" presId="urn:microsoft.com/office/officeart/2005/8/layout/list1"/>
    <dgm:cxn modelId="{93112DC2-10FD-41ED-81A5-B760A2438FA1}" type="presParOf" srcId="{082B7285-CB04-4F7A-AB5B-AAF7DD3E667A}" destId="{05937EAF-5744-4F40-AD7A-F703DCAA96F5}" srcOrd="9" destOrd="0" presId="urn:microsoft.com/office/officeart/2005/8/layout/list1"/>
    <dgm:cxn modelId="{FE0F76E6-802D-4E5C-9566-CBEEF09B4BEB}" type="presParOf" srcId="{082B7285-CB04-4F7A-AB5B-AAF7DD3E667A}" destId="{2E6594CD-15F3-440E-9635-5FD72FB9431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95B3D2-3796-4D76-B327-20C884C70C8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778545E6-E0EF-406C-A272-502F685A15EB}">
      <dgm:prSet phldrT="[Texte]" custT="1"/>
      <dgm:spPr/>
      <dgm:t>
        <a:bodyPr/>
        <a:lstStyle/>
        <a:p>
          <a:r>
            <a:rPr lang="fr-FR" sz="1200" dirty="0">
              <a:solidFill>
                <a:schemeClr val="tx1"/>
              </a:solidFill>
            </a:rPr>
            <a:t>acquisition du langage écrit (dyslexie, dysorthographie) </a:t>
          </a:r>
        </a:p>
      </dgm:t>
    </dgm:pt>
    <dgm:pt modelId="{DC21537E-4065-47DB-B48E-24496DAF3362}" type="parTrans" cxnId="{25340A78-4ABE-4D02-A3A7-14A3025C2EB3}">
      <dgm:prSet/>
      <dgm:spPr/>
      <dgm:t>
        <a:bodyPr/>
        <a:lstStyle/>
        <a:p>
          <a:endParaRPr lang="fr-FR" sz="2800">
            <a:solidFill>
              <a:schemeClr val="tx1"/>
            </a:solidFill>
          </a:endParaRPr>
        </a:p>
      </dgm:t>
    </dgm:pt>
    <dgm:pt modelId="{55156FFB-ACC7-4DA5-947E-8D1E2D5B2C29}" type="sibTrans" cxnId="{25340A78-4ABE-4D02-A3A7-14A3025C2EB3}">
      <dgm:prSet/>
      <dgm:spPr/>
      <dgm:t>
        <a:bodyPr/>
        <a:lstStyle/>
        <a:p>
          <a:endParaRPr lang="fr-FR" sz="2800">
            <a:solidFill>
              <a:schemeClr val="tx1"/>
            </a:solidFill>
          </a:endParaRPr>
        </a:p>
      </dgm:t>
    </dgm:pt>
    <dgm:pt modelId="{FE726558-07EF-4825-8EB5-2A8E1CA16C02}">
      <dgm:prSet phldrT="[Texte]" custT="1"/>
      <dgm:spPr/>
      <dgm:t>
        <a:bodyPr/>
        <a:lstStyle/>
        <a:p>
          <a:r>
            <a:rPr lang="fr-FR" sz="1200" dirty="0">
              <a:solidFill>
                <a:schemeClr val="tx1"/>
              </a:solidFill>
            </a:rPr>
            <a:t>développement du langage oral (dysphasie)</a:t>
          </a:r>
        </a:p>
      </dgm:t>
    </dgm:pt>
    <dgm:pt modelId="{0D8E8901-870F-468A-9B38-037ACD006FCC}" type="parTrans" cxnId="{F93F75EF-1BED-4CE4-90E7-AB641994F5B5}">
      <dgm:prSet/>
      <dgm:spPr/>
      <dgm:t>
        <a:bodyPr/>
        <a:lstStyle/>
        <a:p>
          <a:endParaRPr lang="fr-FR" sz="2800">
            <a:solidFill>
              <a:schemeClr val="tx1"/>
            </a:solidFill>
          </a:endParaRPr>
        </a:p>
      </dgm:t>
    </dgm:pt>
    <dgm:pt modelId="{B60DF823-3861-4BE4-9BDE-BD751DB7552C}" type="sibTrans" cxnId="{F93F75EF-1BED-4CE4-90E7-AB641994F5B5}">
      <dgm:prSet/>
      <dgm:spPr/>
      <dgm:t>
        <a:bodyPr/>
        <a:lstStyle/>
        <a:p>
          <a:endParaRPr lang="fr-FR" sz="2800">
            <a:solidFill>
              <a:schemeClr val="tx1"/>
            </a:solidFill>
          </a:endParaRPr>
        </a:p>
      </dgm:t>
    </dgm:pt>
    <dgm:pt modelId="{B1DEA516-F5F8-4780-A076-8D99CEADD14C}">
      <dgm:prSet phldrT="[Texte]" custT="1"/>
      <dgm:spPr/>
      <dgm:t>
        <a:bodyPr/>
        <a:lstStyle/>
        <a:p>
          <a:r>
            <a:rPr lang="fr-FR" sz="1200" dirty="0">
              <a:solidFill>
                <a:schemeClr val="tx1"/>
              </a:solidFill>
            </a:rPr>
            <a:t>développement moteur et/ou fonctions visuo-spatiales, (dyspraxie)</a:t>
          </a:r>
        </a:p>
      </dgm:t>
    </dgm:pt>
    <dgm:pt modelId="{EBE542FA-C126-44CC-9749-AE37958FCDFA}" type="parTrans" cxnId="{C9B77C95-3E4D-4F9E-8A3B-BDADFAF8BCC3}">
      <dgm:prSet/>
      <dgm:spPr/>
      <dgm:t>
        <a:bodyPr/>
        <a:lstStyle/>
        <a:p>
          <a:endParaRPr lang="fr-FR" sz="2800">
            <a:solidFill>
              <a:schemeClr val="tx1"/>
            </a:solidFill>
          </a:endParaRPr>
        </a:p>
      </dgm:t>
    </dgm:pt>
    <dgm:pt modelId="{3DA0E85C-ABEB-4DE0-9717-235C21EFB2A7}" type="sibTrans" cxnId="{C9B77C95-3E4D-4F9E-8A3B-BDADFAF8BCC3}">
      <dgm:prSet/>
      <dgm:spPr/>
      <dgm:t>
        <a:bodyPr/>
        <a:lstStyle/>
        <a:p>
          <a:endParaRPr lang="fr-FR" sz="2800">
            <a:solidFill>
              <a:schemeClr val="tx1"/>
            </a:solidFill>
          </a:endParaRPr>
        </a:p>
      </dgm:t>
    </dgm:pt>
    <dgm:pt modelId="{E6E0F085-675D-48DB-A01E-F47DF46B6705}">
      <dgm:prSet phldrT="[Texte]" custT="1"/>
      <dgm:spPr/>
      <dgm:t>
        <a:bodyPr/>
        <a:lstStyle/>
        <a:p>
          <a:r>
            <a:rPr lang="fr-FR" sz="1100" dirty="0">
              <a:solidFill>
                <a:schemeClr val="tx1"/>
              </a:solidFill>
            </a:rPr>
            <a:t>développement des processus attentionnels et/ou des fonctions exécutives (TDAH avec ou sans hyperactivité, Asperger)</a:t>
          </a:r>
        </a:p>
      </dgm:t>
    </dgm:pt>
    <dgm:pt modelId="{E18C19CB-8B13-4DC2-9595-E6E53789D751}" type="parTrans" cxnId="{82C6A35E-E493-4C3D-98AD-57CE72825948}">
      <dgm:prSet/>
      <dgm:spPr/>
      <dgm:t>
        <a:bodyPr/>
        <a:lstStyle/>
        <a:p>
          <a:endParaRPr lang="fr-FR" sz="2800">
            <a:solidFill>
              <a:schemeClr val="tx1"/>
            </a:solidFill>
          </a:endParaRPr>
        </a:p>
      </dgm:t>
    </dgm:pt>
    <dgm:pt modelId="{DF7480C6-A162-4B81-990E-7406EF933117}" type="sibTrans" cxnId="{82C6A35E-E493-4C3D-98AD-57CE72825948}">
      <dgm:prSet/>
      <dgm:spPr/>
      <dgm:t>
        <a:bodyPr/>
        <a:lstStyle/>
        <a:p>
          <a:endParaRPr lang="fr-FR" sz="2800">
            <a:solidFill>
              <a:schemeClr val="tx1"/>
            </a:solidFill>
          </a:endParaRPr>
        </a:p>
      </dgm:t>
    </dgm:pt>
    <dgm:pt modelId="{55340545-0C2A-4AB8-B483-5EF420F5EE8C}">
      <dgm:prSet phldrT="[Texte]" custT="1"/>
      <dgm:spPr/>
      <dgm:t>
        <a:bodyPr/>
        <a:lstStyle/>
        <a:p>
          <a:r>
            <a:rPr lang="fr-FR" sz="1200" dirty="0">
              <a:solidFill>
                <a:schemeClr val="tx1"/>
              </a:solidFill>
            </a:rPr>
            <a:t>développement de la mémoire de travail</a:t>
          </a:r>
        </a:p>
      </dgm:t>
    </dgm:pt>
    <dgm:pt modelId="{8CD67003-CB53-4E9C-A3C6-9B9823715772}" type="parTrans" cxnId="{B6ECD807-790F-4CEE-B0CD-C5D7D1835EFF}">
      <dgm:prSet/>
      <dgm:spPr/>
      <dgm:t>
        <a:bodyPr/>
        <a:lstStyle/>
        <a:p>
          <a:endParaRPr lang="fr-FR" sz="2800">
            <a:solidFill>
              <a:schemeClr val="tx1"/>
            </a:solidFill>
          </a:endParaRPr>
        </a:p>
      </dgm:t>
    </dgm:pt>
    <dgm:pt modelId="{D215B93D-3732-4FAB-A90D-EB5B7133EA13}" type="sibTrans" cxnId="{B6ECD807-790F-4CEE-B0CD-C5D7D1835EFF}">
      <dgm:prSet/>
      <dgm:spPr/>
      <dgm:t>
        <a:bodyPr/>
        <a:lstStyle/>
        <a:p>
          <a:endParaRPr lang="fr-FR" sz="2800">
            <a:solidFill>
              <a:schemeClr val="tx1"/>
            </a:solidFill>
          </a:endParaRPr>
        </a:p>
      </dgm:t>
    </dgm:pt>
    <dgm:pt modelId="{F50481FB-F5B6-480D-BA6C-01D91F6A2E1E}">
      <dgm:prSet phldrT="[Texte]" custT="1"/>
      <dgm:spPr/>
      <dgm:t>
        <a:bodyPr/>
        <a:lstStyle/>
        <a:p>
          <a:r>
            <a:rPr lang="fr-FR" sz="1200" dirty="0">
              <a:solidFill>
                <a:schemeClr val="tx1"/>
              </a:solidFill>
            </a:rPr>
            <a:t>activités numériques -calcul, apprentissage des nombres et des opérations- (dyscalculie)</a:t>
          </a:r>
        </a:p>
      </dgm:t>
    </dgm:pt>
    <dgm:pt modelId="{546EE578-3F3C-4EEA-9F6F-0E06DB708BFB}" type="parTrans" cxnId="{82A7D75C-447F-405B-8718-0D7B6EB108AE}">
      <dgm:prSet/>
      <dgm:spPr/>
      <dgm:t>
        <a:bodyPr/>
        <a:lstStyle/>
        <a:p>
          <a:endParaRPr lang="fr-FR" sz="2800">
            <a:solidFill>
              <a:schemeClr val="tx1"/>
            </a:solidFill>
          </a:endParaRPr>
        </a:p>
      </dgm:t>
    </dgm:pt>
    <dgm:pt modelId="{F9F0F606-9354-47EA-9B5C-89FF812EA0D4}" type="sibTrans" cxnId="{82A7D75C-447F-405B-8718-0D7B6EB108AE}">
      <dgm:prSet/>
      <dgm:spPr/>
      <dgm:t>
        <a:bodyPr/>
        <a:lstStyle/>
        <a:p>
          <a:endParaRPr lang="fr-FR" sz="2800">
            <a:solidFill>
              <a:schemeClr val="tx1"/>
            </a:solidFill>
          </a:endParaRPr>
        </a:p>
      </dgm:t>
    </dgm:pt>
    <dgm:pt modelId="{648AD7E7-75FA-426A-A89A-91FE58092001}" type="pres">
      <dgm:prSet presAssocID="{2195B3D2-3796-4D76-B327-20C884C70C84}" presName="diagram" presStyleCnt="0">
        <dgm:presLayoutVars>
          <dgm:dir/>
          <dgm:resizeHandles val="exact"/>
        </dgm:presLayoutVars>
      </dgm:prSet>
      <dgm:spPr/>
    </dgm:pt>
    <dgm:pt modelId="{EA4730A9-F391-4317-A5B3-2D184CDEFE04}" type="pres">
      <dgm:prSet presAssocID="{778545E6-E0EF-406C-A272-502F685A15EB}" presName="node" presStyleLbl="node1" presStyleIdx="0" presStyleCnt="6">
        <dgm:presLayoutVars>
          <dgm:bulletEnabled val="1"/>
        </dgm:presLayoutVars>
      </dgm:prSet>
      <dgm:spPr/>
    </dgm:pt>
    <dgm:pt modelId="{E0095D9F-DB28-42D5-AD0B-C44E8E07C03A}" type="pres">
      <dgm:prSet presAssocID="{55156FFB-ACC7-4DA5-947E-8D1E2D5B2C29}" presName="sibTrans" presStyleCnt="0"/>
      <dgm:spPr/>
    </dgm:pt>
    <dgm:pt modelId="{642FD4F1-7850-4887-90CD-1711981B0DC1}" type="pres">
      <dgm:prSet presAssocID="{FE726558-07EF-4825-8EB5-2A8E1CA16C02}" presName="node" presStyleLbl="node1" presStyleIdx="1" presStyleCnt="6">
        <dgm:presLayoutVars>
          <dgm:bulletEnabled val="1"/>
        </dgm:presLayoutVars>
      </dgm:prSet>
      <dgm:spPr/>
    </dgm:pt>
    <dgm:pt modelId="{D60A38C4-3FFC-472C-A044-A5B8A7CB1089}" type="pres">
      <dgm:prSet presAssocID="{B60DF823-3861-4BE4-9BDE-BD751DB7552C}" presName="sibTrans" presStyleCnt="0"/>
      <dgm:spPr/>
    </dgm:pt>
    <dgm:pt modelId="{AEC5C91A-435F-49DC-8FFB-D10059F35CA5}" type="pres">
      <dgm:prSet presAssocID="{B1DEA516-F5F8-4780-A076-8D99CEADD14C}" presName="node" presStyleLbl="node1" presStyleIdx="2" presStyleCnt="6">
        <dgm:presLayoutVars>
          <dgm:bulletEnabled val="1"/>
        </dgm:presLayoutVars>
      </dgm:prSet>
      <dgm:spPr/>
    </dgm:pt>
    <dgm:pt modelId="{E45236C2-CCDE-46FD-9681-5B44279B0335}" type="pres">
      <dgm:prSet presAssocID="{3DA0E85C-ABEB-4DE0-9717-235C21EFB2A7}" presName="sibTrans" presStyleCnt="0"/>
      <dgm:spPr/>
    </dgm:pt>
    <dgm:pt modelId="{8EB0C2D0-3F93-4049-9FA2-DD7064504393}" type="pres">
      <dgm:prSet presAssocID="{E6E0F085-675D-48DB-A01E-F47DF46B6705}" presName="node" presStyleLbl="node1" presStyleIdx="3" presStyleCnt="6">
        <dgm:presLayoutVars>
          <dgm:bulletEnabled val="1"/>
        </dgm:presLayoutVars>
      </dgm:prSet>
      <dgm:spPr/>
    </dgm:pt>
    <dgm:pt modelId="{350D33F7-C91B-4B63-8378-932CA9EE39E4}" type="pres">
      <dgm:prSet presAssocID="{DF7480C6-A162-4B81-990E-7406EF933117}" presName="sibTrans" presStyleCnt="0"/>
      <dgm:spPr/>
    </dgm:pt>
    <dgm:pt modelId="{B052523C-5C35-445A-A5E1-29BA5CC2424B}" type="pres">
      <dgm:prSet presAssocID="{55340545-0C2A-4AB8-B483-5EF420F5EE8C}" presName="node" presStyleLbl="node1" presStyleIdx="4" presStyleCnt="6">
        <dgm:presLayoutVars>
          <dgm:bulletEnabled val="1"/>
        </dgm:presLayoutVars>
      </dgm:prSet>
      <dgm:spPr/>
    </dgm:pt>
    <dgm:pt modelId="{D23440F0-8B53-47E7-AD61-D03F9CC627C1}" type="pres">
      <dgm:prSet presAssocID="{D215B93D-3732-4FAB-A90D-EB5B7133EA13}" presName="sibTrans" presStyleCnt="0"/>
      <dgm:spPr/>
    </dgm:pt>
    <dgm:pt modelId="{31FC2054-FF98-4B01-8BCE-63E01CF43D48}" type="pres">
      <dgm:prSet presAssocID="{F50481FB-F5B6-480D-BA6C-01D91F6A2E1E}" presName="node" presStyleLbl="node1" presStyleIdx="5" presStyleCnt="6">
        <dgm:presLayoutVars>
          <dgm:bulletEnabled val="1"/>
        </dgm:presLayoutVars>
      </dgm:prSet>
      <dgm:spPr/>
    </dgm:pt>
  </dgm:ptLst>
  <dgm:cxnLst>
    <dgm:cxn modelId="{B6ECD807-790F-4CEE-B0CD-C5D7D1835EFF}" srcId="{2195B3D2-3796-4D76-B327-20C884C70C84}" destId="{55340545-0C2A-4AB8-B483-5EF420F5EE8C}" srcOrd="4" destOrd="0" parTransId="{8CD67003-CB53-4E9C-A3C6-9B9823715772}" sibTransId="{D215B93D-3732-4FAB-A90D-EB5B7133EA13}"/>
    <dgm:cxn modelId="{2D612C12-61C5-416C-AD6D-889BE60DAEED}" type="presOf" srcId="{778545E6-E0EF-406C-A272-502F685A15EB}" destId="{EA4730A9-F391-4317-A5B3-2D184CDEFE04}" srcOrd="0" destOrd="0" presId="urn:microsoft.com/office/officeart/2005/8/layout/default"/>
    <dgm:cxn modelId="{DF2C0D13-45E6-4987-8A8A-98F78784BD5C}" type="presOf" srcId="{FE726558-07EF-4825-8EB5-2A8E1CA16C02}" destId="{642FD4F1-7850-4887-90CD-1711981B0DC1}" srcOrd="0" destOrd="0" presId="urn:microsoft.com/office/officeart/2005/8/layout/default"/>
    <dgm:cxn modelId="{01BD9518-FC0B-4199-879D-0FA4B0EAB5A0}" type="presOf" srcId="{2195B3D2-3796-4D76-B327-20C884C70C84}" destId="{648AD7E7-75FA-426A-A89A-91FE58092001}" srcOrd="0" destOrd="0" presId="urn:microsoft.com/office/officeart/2005/8/layout/default"/>
    <dgm:cxn modelId="{53DA2732-AE15-4B2E-9F3A-E003844D9184}" type="presOf" srcId="{F50481FB-F5B6-480D-BA6C-01D91F6A2E1E}" destId="{31FC2054-FF98-4B01-8BCE-63E01CF43D48}" srcOrd="0" destOrd="0" presId="urn:microsoft.com/office/officeart/2005/8/layout/default"/>
    <dgm:cxn modelId="{82A7D75C-447F-405B-8718-0D7B6EB108AE}" srcId="{2195B3D2-3796-4D76-B327-20C884C70C84}" destId="{F50481FB-F5B6-480D-BA6C-01D91F6A2E1E}" srcOrd="5" destOrd="0" parTransId="{546EE578-3F3C-4EEA-9F6F-0E06DB708BFB}" sibTransId="{F9F0F606-9354-47EA-9B5C-89FF812EA0D4}"/>
    <dgm:cxn modelId="{82C6A35E-E493-4C3D-98AD-57CE72825948}" srcId="{2195B3D2-3796-4D76-B327-20C884C70C84}" destId="{E6E0F085-675D-48DB-A01E-F47DF46B6705}" srcOrd="3" destOrd="0" parTransId="{E18C19CB-8B13-4DC2-9595-E6E53789D751}" sibTransId="{DF7480C6-A162-4B81-990E-7406EF933117}"/>
    <dgm:cxn modelId="{25340A78-4ABE-4D02-A3A7-14A3025C2EB3}" srcId="{2195B3D2-3796-4D76-B327-20C884C70C84}" destId="{778545E6-E0EF-406C-A272-502F685A15EB}" srcOrd="0" destOrd="0" parTransId="{DC21537E-4065-47DB-B48E-24496DAF3362}" sibTransId="{55156FFB-ACC7-4DA5-947E-8D1E2D5B2C29}"/>
    <dgm:cxn modelId="{C9B77C95-3E4D-4F9E-8A3B-BDADFAF8BCC3}" srcId="{2195B3D2-3796-4D76-B327-20C884C70C84}" destId="{B1DEA516-F5F8-4780-A076-8D99CEADD14C}" srcOrd="2" destOrd="0" parTransId="{EBE542FA-C126-44CC-9749-AE37958FCDFA}" sibTransId="{3DA0E85C-ABEB-4DE0-9717-235C21EFB2A7}"/>
    <dgm:cxn modelId="{C7E3A596-60A2-4367-8AA1-CC9DCB17628E}" type="presOf" srcId="{55340545-0C2A-4AB8-B483-5EF420F5EE8C}" destId="{B052523C-5C35-445A-A5E1-29BA5CC2424B}" srcOrd="0" destOrd="0" presId="urn:microsoft.com/office/officeart/2005/8/layout/default"/>
    <dgm:cxn modelId="{3333A3A4-8E4A-46B6-8053-F84BEC2CAD8D}" type="presOf" srcId="{E6E0F085-675D-48DB-A01E-F47DF46B6705}" destId="{8EB0C2D0-3F93-4049-9FA2-DD7064504393}" srcOrd="0" destOrd="0" presId="urn:microsoft.com/office/officeart/2005/8/layout/default"/>
    <dgm:cxn modelId="{D4157DB9-F4F7-49C5-91FF-988F971EC077}" type="presOf" srcId="{B1DEA516-F5F8-4780-A076-8D99CEADD14C}" destId="{AEC5C91A-435F-49DC-8FFB-D10059F35CA5}" srcOrd="0" destOrd="0" presId="urn:microsoft.com/office/officeart/2005/8/layout/default"/>
    <dgm:cxn modelId="{F93F75EF-1BED-4CE4-90E7-AB641994F5B5}" srcId="{2195B3D2-3796-4D76-B327-20C884C70C84}" destId="{FE726558-07EF-4825-8EB5-2A8E1CA16C02}" srcOrd="1" destOrd="0" parTransId="{0D8E8901-870F-468A-9B38-037ACD006FCC}" sibTransId="{B60DF823-3861-4BE4-9BDE-BD751DB7552C}"/>
    <dgm:cxn modelId="{67AE0483-E509-4E0C-AA5D-648A4B6749D2}" type="presParOf" srcId="{648AD7E7-75FA-426A-A89A-91FE58092001}" destId="{EA4730A9-F391-4317-A5B3-2D184CDEFE04}" srcOrd="0" destOrd="0" presId="urn:microsoft.com/office/officeart/2005/8/layout/default"/>
    <dgm:cxn modelId="{7BACBF84-3611-4E55-9551-FF503C280F8B}" type="presParOf" srcId="{648AD7E7-75FA-426A-A89A-91FE58092001}" destId="{E0095D9F-DB28-42D5-AD0B-C44E8E07C03A}" srcOrd="1" destOrd="0" presId="urn:microsoft.com/office/officeart/2005/8/layout/default"/>
    <dgm:cxn modelId="{5FE90D14-A192-42B2-A5B6-CFB922FF556D}" type="presParOf" srcId="{648AD7E7-75FA-426A-A89A-91FE58092001}" destId="{642FD4F1-7850-4887-90CD-1711981B0DC1}" srcOrd="2" destOrd="0" presId="urn:microsoft.com/office/officeart/2005/8/layout/default"/>
    <dgm:cxn modelId="{CC3FD488-C2B4-485E-B906-592A73298DFB}" type="presParOf" srcId="{648AD7E7-75FA-426A-A89A-91FE58092001}" destId="{D60A38C4-3FFC-472C-A044-A5B8A7CB1089}" srcOrd="3" destOrd="0" presId="urn:microsoft.com/office/officeart/2005/8/layout/default"/>
    <dgm:cxn modelId="{AB21880D-FE03-4E73-97E7-DD856EAA9957}" type="presParOf" srcId="{648AD7E7-75FA-426A-A89A-91FE58092001}" destId="{AEC5C91A-435F-49DC-8FFB-D10059F35CA5}" srcOrd="4" destOrd="0" presId="urn:microsoft.com/office/officeart/2005/8/layout/default"/>
    <dgm:cxn modelId="{E1CB33D2-DACA-4FB4-92C9-2F381F762A7C}" type="presParOf" srcId="{648AD7E7-75FA-426A-A89A-91FE58092001}" destId="{E45236C2-CCDE-46FD-9681-5B44279B0335}" srcOrd="5" destOrd="0" presId="urn:microsoft.com/office/officeart/2005/8/layout/default"/>
    <dgm:cxn modelId="{973F3BAB-0C9A-415D-9118-A5BD37611590}" type="presParOf" srcId="{648AD7E7-75FA-426A-A89A-91FE58092001}" destId="{8EB0C2D0-3F93-4049-9FA2-DD7064504393}" srcOrd="6" destOrd="0" presId="urn:microsoft.com/office/officeart/2005/8/layout/default"/>
    <dgm:cxn modelId="{45F43D6E-EC03-4F3F-B2FE-126C23C773F6}" type="presParOf" srcId="{648AD7E7-75FA-426A-A89A-91FE58092001}" destId="{350D33F7-C91B-4B63-8378-932CA9EE39E4}" srcOrd="7" destOrd="0" presId="urn:microsoft.com/office/officeart/2005/8/layout/default"/>
    <dgm:cxn modelId="{75CB8549-4FE1-41FB-9935-8ECD7CCAD6F3}" type="presParOf" srcId="{648AD7E7-75FA-426A-A89A-91FE58092001}" destId="{B052523C-5C35-445A-A5E1-29BA5CC2424B}" srcOrd="8" destOrd="0" presId="urn:microsoft.com/office/officeart/2005/8/layout/default"/>
    <dgm:cxn modelId="{5865FF61-41D9-40B8-8202-56A87835E9AE}" type="presParOf" srcId="{648AD7E7-75FA-426A-A89A-91FE58092001}" destId="{D23440F0-8B53-47E7-AD61-D03F9CC627C1}" srcOrd="9" destOrd="0" presId="urn:microsoft.com/office/officeart/2005/8/layout/default"/>
    <dgm:cxn modelId="{FE9A3CFB-9D6B-4BCC-97F2-46BD0ABFC3DE}" type="presParOf" srcId="{648AD7E7-75FA-426A-A89A-91FE58092001}" destId="{31FC2054-FF98-4B01-8BCE-63E01CF43D4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95B3D2-3796-4D76-B327-20C884C70C8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778545E6-E0EF-406C-A272-502F685A15EB}">
      <dgm:prSet phldrT="[Texte]"/>
      <dgm:spPr/>
      <dgm:t>
        <a:bodyPr/>
        <a:lstStyle/>
        <a:p>
          <a:r>
            <a:rPr lang="fr-FR" dirty="0">
              <a:solidFill>
                <a:schemeClr val="tx1"/>
              </a:solidFill>
            </a:rPr>
            <a:t>atteinte partielle ou totale de la motricité membres supérieurs et/ou inférieurs</a:t>
          </a:r>
        </a:p>
      </dgm:t>
    </dgm:pt>
    <dgm:pt modelId="{DC21537E-4065-47DB-B48E-24496DAF3362}" type="parTrans" cxnId="{25340A78-4ABE-4D02-A3A7-14A3025C2EB3}">
      <dgm:prSet/>
      <dgm:spPr/>
      <dgm:t>
        <a:bodyPr/>
        <a:lstStyle/>
        <a:p>
          <a:endParaRPr lang="fr-FR">
            <a:solidFill>
              <a:schemeClr val="tx1"/>
            </a:solidFill>
          </a:endParaRPr>
        </a:p>
      </dgm:t>
    </dgm:pt>
    <dgm:pt modelId="{55156FFB-ACC7-4DA5-947E-8D1E2D5B2C29}" type="sibTrans" cxnId="{25340A78-4ABE-4D02-A3A7-14A3025C2EB3}">
      <dgm:prSet/>
      <dgm:spPr/>
      <dgm:t>
        <a:bodyPr/>
        <a:lstStyle/>
        <a:p>
          <a:endParaRPr lang="fr-FR">
            <a:solidFill>
              <a:schemeClr val="tx1"/>
            </a:solidFill>
          </a:endParaRPr>
        </a:p>
      </dgm:t>
    </dgm:pt>
    <dgm:pt modelId="{FE726558-07EF-4825-8EB5-2A8E1CA16C02}">
      <dgm:prSet phldrT="[Texte]"/>
      <dgm:spPr/>
      <dgm:t>
        <a:bodyPr/>
        <a:lstStyle/>
        <a:p>
          <a:r>
            <a:rPr lang="fr-FR" dirty="0">
              <a:solidFill>
                <a:schemeClr val="tx1"/>
              </a:solidFill>
            </a:rPr>
            <a:t>Motricité : difficultés pour se déplacer, conserver ou changer une position</a:t>
          </a:r>
        </a:p>
      </dgm:t>
    </dgm:pt>
    <dgm:pt modelId="{0D8E8901-870F-468A-9B38-037ACD006FCC}" type="parTrans" cxnId="{F93F75EF-1BED-4CE4-90E7-AB641994F5B5}">
      <dgm:prSet/>
      <dgm:spPr/>
      <dgm:t>
        <a:bodyPr/>
        <a:lstStyle/>
        <a:p>
          <a:endParaRPr lang="fr-FR">
            <a:solidFill>
              <a:schemeClr val="tx1"/>
            </a:solidFill>
          </a:endParaRPr>
        </a:p>
      </dgm:t>
    </dgm:pt>
    <dgm:pt modelId="{B60DF823-3861-4BE4-9BDE-BD751DB7552C}" type="sibTrans" cxnId="{F93F75EF-1BED-4CE4-90E7-AB641994F5B5}">
      <dgm:prSet/>
      <dgm:spPr/>
      <dgm:t>
        <a:bodyPr/>
        <a:lstStyle/>
        <a:p>
          <a:endParaRPr lang="fr-FR">
            <a:solidFill>
              <a:schemeClr val="tx1"/>
            </a:solidFill>
          </a:endParaRPr>
        </a:p>
      </dgm:t>
    </dgm:pt>
    <dgm:pt modelId="{B1DEA516-F5F8-4780-A076-8D99CEADD14C}">
      <dgm:prSet phldrT="[Texte]"/>
      <dgm:spPr/>
      <dgm:t>
        <a:bodyPr/>
        <a:lstStyle/>
        <a:p>
          <a:r>
            <a:rPr lang="fr-FR" dirty="0">
              <a:solidFill>
                <a:schemeClr val="tx1"/>
              </a:solidFill>
            </a:rPr>
            <a:t>Manipulation : prendre et manipuler, effectuer certains gestes</a:t>
          </a:r>
        </a:p>
      </dgm:t>
    </dgm:pt>
    <dgm:pt modelId="{EBE542FA-C126-44CC-9749-AE37958FCDFA}" type="parTrans" cxnId="{C9B77C95-3E4D-4F9E-8A3B-BDADFAF8BCC3}">
      <dgm:prSet/>
      <dgm:spPr/>
      <dgm:t>
        <a:bodyPr/>
        <a:lstStyle/>
        <a:p>
          <a:endParaRPr lang="fr-FR">
            <a:solidFill>
              <a:schemeClr val="tx1"/>
            </a:solidFill>
          </a:endParaRPr>
        </a:p>
      </dgm:t>
    </dgm:pt>
    <dgm:pt modelId="{3DA0E85C-ABEB-4DE0-9717-235C21EFB2A7}" type="sibTrans" cxnId="{C9B77C95-3E4D-4F9E-8A3B-BDADFAF8BCC3}">
      <dgm:prSet/>
      <dgm:spPr/>
      <dgm:t>
        <a:bodyPr/>
        <a:lstStyle/>
        <a:p>
          <a:endParaRPr lang="fr-FR">
            <a:solidFill>
              <a:schemeClr val="tx1"/>
            </a:solidFill>
          </a:endParaRPr>
        </a:p>
      </dgm:t>
    </dgm:pt>
    <dgm:pt modelId="{648AD7E7-75FA-426A-A89A-91FE58092001}" type="pres">
      <dgm:prSet presAssocID="{2195B3D2-3796-4D76-B327-20C884C70C84}" presName="diagram" presStyleCnt="0">
        <dgm:presLayoutVars>
          <dgm:dir/>
          <dgm:resizeHandles val="exact"/>
        </dgm:presLayoutVars>
      </dgm:prSet>
      <dgm:spPr/>
    </dgm:pt>
    <dgm:pt modelId="{EA4730A9-F391-4317-A5B3-2D184CDEFE04}" type="pres">
      <dgm:prSet presAssocID="{778545E6-E0EF-406C-A272-502F685A15EB}" presName="node" presStyleLbl="node1" presStyleIdx="0" presStyleCnt="3">
        <dgm:presLayoutVars>
          <dgm:bulletEnabled val="1"/>
        </dgm:presLayoutVars>
      </dgm:prSet>
      <dgm:spPr/>
    </dgm:pt>
    <dgm:pt modelId="{E0095D9F-DB28-42D5-AD0B-C44E8E07C03A}" type="pres">
      <dgm:prSet presAssocID="{55156FFB-ACC7-4DA5-947E-8D1E2D5B2C29}" presName="sibTrans" presStyleCnt="0"/>
      <dgm:spPr/>
    </dgm:pt>
    <dgm:pt modelId="{642FD4F1-7850-4887-90CD-1711981B0DC1}" type="pres">
      <dgm:prSet presAssocID="{FE726558-07EF-4825-8EB5-2A8E1CA16C02}" presName="node" presStyleLbl="node1" presStyleIdx="1" presStyleCnt="3">
        <dgm:presLayoutVars>
          <dgm:bulletEnabled val="1"/>
        </dgm:presLayoutVars>
      </dgm:prSet>
      <dgm:spPr/>
    </dgm:pt>
    <dgm:pt modelId="{D60A38C4-3FFC-472C-A044-A5B8A7CB1089}" type="pres">
      <dgm:prSet presAssocID="{B60DF823-3861-4BE4-9BDE-BD751DB7552C}" presName="sibTrans" presStyleCnt="0"/>
      <dgm:spPr/>
    </dgm:pt>
    <dgm:pt modelId="{AEC5C91A-435F-49DC-8FFB-D10059F35CA5}" type="pres">
      <dgm:prSet presAssocID="{B1DEA516-F5F8-4780-A076-8D99CEADD14C}" presName="node" presStyleLbl="node1" presStyleIdx="2" presStyleCnt="3">
        <dgm:presLayoutVars>
          <dgm:bulletEnabled val="1"/>
        </dgm:presLayoutVars>
      </dgm:prSet>
      <dgm:spPr/>
    </dgm:pt>
  </dgm:ptLst>
  <dgm:cxnLst>
    <dgm:cxn modelId="{2D612C12-61C5-416C-AD6D-889BE60DAEED}" type="presOf" srcId="{778545E6-E0EF-406C-A272-502F685A15EB}" destId="{EA4730A9-F391-4317-A5B3-2D184CDEFE04}" srcOrd="0" destOrd="0" presId="urn:microsoft.com/office/officeart/2005/8/layout/default"/>
    <dgm:cxn modelId="{DF2C0D13-45E6-4987-8A8A-98F78784BD5C}" type="presOf" srcId="{FE726558-07EF-4825-8EB5-2A8E1CA16C02}" destId="{642FD4F1-7850-4887-90CD-1711981B0DC1}" srcOrd="0" destOrd="0" presId="urn:microsoft.com/office/officeart/2005/8/layout/default"/>
    <dgm:cxn modelId="{01BD9518-FC0B-4199-879D-0FA4B0EAB5A0}" type="presOf" srcId="{2195B3D2-3796-4D76-B327-20C884C70C84}" destId="{648AD7E7-75FA-426A-A89A-91FE58092001}" srcOrd="0" destOrd="0" presId="urn:microsoft.com/office/officeart/2005/8/layout/default"/>
    <dgm:cxn modelId="{25340A78-4ABE-4D02-A3A7-14A3025C2EB3}" srcId="{2195B3D2-3796-4D76-B327-20C884C70C84}" destId="{778545E6-E0EF-406C-A272-502F685A15EB}" srcOrd="0" destOrd="0" parTransId="{DC21537E-4065-47DB-B48E-24496DAF3362}" sibTransId="{55156FFB-ACC7-4DA5-947E-8D1E2D5B2C29}"/>
    <dgm:cxn modelId="{C9B77C95-3E4D-4F9E-8A3B-BDADFAF8BCC3}" srcId="{2195B3D2-3796-4D76-B327-20C884C70C84}" destId="{B1DEA516-F5F8-4780-A076-8D99CEADD14C}" srcOrd="2" destOrd="0" parTransId="{EBE542FA-C126-44CC-9749-AE37958FCDFA}" sibTransId="{3DA0E85C-ABEB-4DE0-9717-235C21EFB2A7}"/>
    <dgm:cxn modelId="{D4157DB9-F4F7-49C5-91FF-988F971EC077}" type="presOf" srcId="{B1DEA516-F5F8-4780-A076-8D99CEADD14C}" destId="{AEC5C91A-435F-49DC-8FFB-D10059F35CA5}" srcOrd="0" destOrd="0" presId="urn:microsoft.com/office/officeart/2005/8/layout/default"/>
    <dgm:cxn modelId="{F93F75EF-1BED-4CE4-90E7-AB641994F5B5}" srcId="{2195B3D2-3796-4D76-B327-20C884C70C84}" destId="{FE726558-07EF-4825-8EB5-2A8E1CA16C02}" srcOrd="1" destOrd="0" parTransId="{0D8E8901-870F-468A-9B38-037ACD006FCC}" sibTransId="{B60DF823-3861-4BE4-9BDE-BD751DB7552C}"/>
    <dgm:cxn modelId="{67AE0483-E509-4E0C-AA5D-648A4B6749D2}" type="presParOf" srcId="{648AD7E7-75FA-426A-A89A-91FE58092001}" destId="{EA4730A9-F391-4317-A5B3-2D184CDEFE04}" srcOrd="0" destOrd="0" presId="urn:microsoft.com/office/officeart/2005/8/layout/default"/>
    <dgm:cxn modelId="{7BACBF84-3611-4E55-9551-FF503C280F8B}" type="presParOf" srcId="{648AD7E7-75FA-426A-A89A-91FE58092001}" destId="{E0095D9F-DB28-42D5-AD0B-C44E8E07C03A}" srcOrd="1" destOrd="0" presId="urn:microsoft.com/office/officeart/2005/8/layout/default"/>
    <dgm:cxn modelId="{5FE90D14-A192-42B2-A5B6-CFB922FF556D}" type="presParOf" srcId="{648AD7E7-75FA-426A-A89A-91FE58092001}" destId="{642FD4F1-7850-4887-90CD-1711981B0DC1}" srcOrd="2" destOrd="0" presId="urn:microsoft.com/office/officeart/2005/8/layout/default"/>
    <dgm:cxn modelId="{CC3FD488-C2B4-485E-B906-592A73298DFB}" type="presParOf" srcId="{648AD7E7-75FA-426A-A89A-91FE58092001}" destId="{D60A38C4-3FFC-472C-A044-A5B8A7CB1089}" srcOrd="3" destOrd="0" presId="urn:microsoft.com/office/officeart/2005/8/layout/default"/>
    <dgm:cxn modelId="{AB21880D-FE03-4E73-97E7-DD856EAA9957}" type="presParOf" srcId="{648AD7E7-75FA-426A-A89A-91FE58092001}" destId="{AEC5C91A-435F-49DC-8FFB-D10059F35CA5}"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30A9-F391-4317-A5B3-2D184CDEFE04}">
      <dsp:nvSpPr>
        <dsp:cNvPr id="0" name=""/>
        <dsp:cNvSpPr/>
      </dsp:nvSpPr>
      <dsp:spPr>
        <a:xfrm>
          <a:off x="711535" y="289"/>
          <a:ext cx="1531778" cy="91906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Inexistence ou perte acuité visuelle et/ou champs visuel</a:t>
          </a:r>
        </a:p>
      </dsp:txBody>
      <dsp:txXfrm>
        <a:off x="711535" y="289"/>
        <a:ext cx="1531778" cy="919067"/>
      </dsp:txXfrm>
    </dsp:sp>
    <dsp:sp modelId="{642FD4F1-7850-4887-90CD-1711981B0DC1}">
      <dsp:nvSpPr>
        <dsp:cNvPr id="0" name=""/>
        <dsp:cNvSpPr/>
      </dsp:nvSpPr>
      <dsp:spPr>
        <a:xfrm>
          <a:off x="2396492" y="289"/>
          <a:ext cx="1531778" cy="91906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Naissance ou au cours de la vie</a:t>
          </a:r>
        </a:p>
      </dsp:txBody>
      <dsp:txXfrm>
        <a:off x="2396492" y="289"/>
        <a:ext cx="1531778" cy="919067"/>
      </dsp:txXfrm>
    </dsp:sp>
    <dsp:sp modelId="{AEC5C91A-435F-49DC-8FFB-D10059F35CA5}">
      <dsp:nvSpPr>
        <dsp:cNvPr id="0" name=""/>
        <dsp:cNvSpPr/>
      </dsp:nvSpPr>
      <dsp:spPr>
        <a:xfrm>
          <a:off x="4081448" y="289"/>
          <a:ext cx="1531778" cy="91906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Possible affection oculaire ou maladie congénitale ou accident, ou diabète et vieillissement</a:t>
          </a:r>
        </a:p>
      </dsp:txBody>
      <dsp:txXfrm>
        <a:off x="4081448" y="289"/>
        <a:ext cx="1531778" cy="919067"/>
      </dsp:txXfrm>
    </dsp:sp>
    <dsp:sp modelId="{E3C6E1B3-12DC-4BCE-B6C9-5BA52AAEE167}">
      <dsp:nvSpPr>
        <dsp:cNvPr id="0" name=""/>
        <dsp:cNvSpPr/>
      </dsp:nvSpPr>
      <dsp:spPr>
        <a:xfrm>
          <a:off x="1554014" y="1072534"/>
          <a:ext cx="1531778" cy="91906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Aveugle quand acuité corrigée =&lt;1/20</a:t>
          </a:r>
        </a:p>
      </dsp:txBody>
      <dsp:txXfrm>
        <a:off x="1554014" y="1072534"/>
        <a:ext cx="1531778" cy="919067"/>
      </dsp:txXfrm>
    </dsp:sp>
    <dsp:sp modelId="{F8E3A457-9A02-4076-9BCC-05B3F0D91EFF}">
      <dsp:nvSpPr>
        <dsp:cNvPr id="0" name=""/>
        <dsp:cNvSpPr/>
      </dsp:nvSpPr>
      <dsp:spPr>
        <a:xfrm>
          <a:off x="3238970" y="1072534"/>
          <a:ext cx="1531778" cy="91906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Amblyope quand acuité corrigée comprise entre 4/10 et 1/10 </a:t>
          </a:r>
        </a:p>
      </dsp:txBody>
      <dsp:txXfrm>
        <a:off x="3238970" y="1072534"/>
        <a:ext cx="1531778" cy="919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8C61C-737C-454E-9166-B3C18622E2A9}">
      <dsp:nvSpPr>
        <dsp:cNvPr id="0" name=""/>
        <dsp:cNvSpPr/>
      </dsp:nvSpPr>
      <dsp:spPr>
        <a:xfrm>
          <a:off x="0" y="246197"/>
          <a:ext cx="6912768" cy="945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508" tIns="249936" rIns="536508" bIns="85344" numCol="1" spcCol="1270" anchor="t" anchorCtr="0">
          <a:noAutofit/>
        </a:bodyPr>
        <a:lstStyle/>
        <a:p>
          <a:pPr marL="114300" lvl="1" indent="-114300" algn="l" defTabSz="533400">
            <a:lnSpc>
              <a:spcPct val="90000"/>
            </a:lnSpc>
            <a:spcBef>
              <a:spcPct val="0"/>
            </a:spcBef>
            <a:spcAft>
              <a:spcPct val="15000"/>
            </a:spcAft>
            <a:buChar char="•"/>
          </a:pPr>
          <a:r>
            <a:rPr lang="fr-FR" sz="1200" kern="1200" dirty="0"/>
            <a:t>Discrimination des contenus (voir à travers un verre dépoli)</a:t>
          </a:r>
        </a:p>
        <a:p>
          <a:pPr marL="114300" lvl="1" indent="-114300" algn="l" defTabSz="533400">
            <a:lnSpc>
              <a:spcPct val="90000"/>
            </a:lnSpc>
            <a:spcBef>
              <a:spcPct val="0"/>
            </a:spcBef>
            <a:spcAft>
              <a:spcPct val="15000"/>
            </a:spcAft>
            <a:buChar char="•"/>
          </a:pPr>
          <a:r>
            <a:rPr lang="fr-FR" sz="1200" kern="1200" dirty="0"/>
            <a:t>Perception des couleurs et des contrastes</a:t>
          </a:r>
        </a:p>
        <a:p>
          <a:pPr marL="114300" lvl="1" indent="-114300" algn="l" defTabSz="533400">
            <a:lnSpc>
              <a:spcPct val="90000"/>
            </a:lnSpc>
            <a:spcBef>
              <a:spcPct val="0"/>
            </a:spcBef>
            <a:spcAft>
              <a:spcPct val="15000"/>
            </a:spcAft>
            <a:buChar char="•"/>
          </a:pPr>
          <a:r>
            <a:rPr lang="fr-FR" sz="1200" kern="1200" dirty="0"/>
            <a:t>Eblouissements</a:t>
          </a:r>
        </a:p>
      </dsp:txBody>
      <dsp:txXfrm>
        <a:off x="0" y="246197"/>
        <a:ext cx="6912768" cy="945000"/>
      </dsp:txXfrm>
    </dsp:sp>
    <dsp:sp modelId="{A6646C28-8B50-4BE6-8E1E-264C6893CBB0}">
      <dsp:nvSpPr>
        <dsp:cNvPr id="0" name=""/>
        <dsp:cNvSpPr/>
      </dsp:nvSpPr>
      <dsp:spPr>
        <a:xfrm>
          <a:off x="345638" y="69077"/>
          <a:ext cx="4838937"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533400">
            <a:lnSpc>
              <a:spcPct val="90000"/>
            </a:lnSpc>
            <a:spcBef>
              <a:spcPct val="0"/>
            </a:spcBef>
            <a:spcAft>
              <a:spcPct val="35000"/>
            </a:spcAft>
            <a:buNone/>
          </a:pPr>
          <a:r>
            <a:rPr lang="fr-FR" sz="1200" kern="1200" dirty="0">
              <a:solidFill>
                <a:schemeClr val="tx1"/>
              </a:solidFill>
            </a:rPr>
            <a:t>Atteinte de l’acuité visuelle (flou général)</a:t>
          </a:r>
        </a:p>
      </dsp:txBody>
      <dsp:txXfrm>
        <a:off x="362931" y="86370"/>
        <a:ext cx="4804351" cy="319654"/>
      </dsp:txXfrm>
    </dsp:sp>
    <dsp:sp modelId="{C7957FDA-DE14-4713-ABEE-352602747851}">
      <dsp:nvSpPr>
        <dsp:cNvPr id="0" name=""/>
        <dsp:cNvSpPr/>
      </dsp:nvSpPr>
      <dsp:spPr>
        <a:xfrm>
          <a:off x="0" y="1433117"/>
          <a:ext cx="6912768" cy="11151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508" tIns="249936" rIns="536508" bIns="85344" numCol="1" spcCol="1270" anchor="t" anchorCtr="0">
          <a:noAutofit/>
        </a:bodyPr>
        <a:lstStyle/>
        <a:p>
          <a:pPr marL="114300" lvl="1" indent="-114300" algn="l" defTabSz="533400">
            <a:lnSpc>
              <a:spcPct val="90000"/>
            </a:lnSpc>
            <a:spcBef>
              <a:spcPct val="0"/>
            </a:spcBef>
            <a:spcAft>
              <a:spcPct val="15000"/>
            </a:spcAft>
            <a:buChar char="•"/>
          </a:pPr>
          <a:r>
            <a:rPr lang="fr-FR" sz="1200" kern="1200" dirty="0"/>
            <a:t>Vision fine &amp; précise de près (lecture, écriture)</a:t>
          </a:r>
        </a:p>
        <a:p>
          <a:pPr marL="114300" lvl="1" indent="-114300" algn="l" defTabSz="533400">
            <a:lnSpc>
              <a:spcPct val="90000"/>
            </a:lnSpc>
            <a:spcBef>
              <a:spcPct val="0"/>
            </a:spcBef>
            <a:spcAft>
              <a:spcPct val="15000"/>
            </a:spcAft>
            <a:buChar char="•"/>
          </a:pPr>
          <a:r>
            <a:rPr lang="fr-FR" sz="1200" kern="1200" dirty="0"/>
            <a:t>Appréciation des distances avec maladresse des gestes dans les lieux encombrés</a:t>
          </a:r>
        </a:p>
        <a:p>
          <a:pPr marL="114300" lvl="1" indent="-114300" algn="l" defTabSz="533400">
            <a:lnSpc>
              <a:spcPct val="90000"/>
            </a:lnSpc>
            <a:spcBef>
              <a:spcPct val="0"/>
            </a:spcBef>
            <a:spcAft>
              <a:spcPct val="15000"/>
            </a:spcAft>
            <a:buChar char="•"/>
          </a:pPr>
          <a:r>
            <a:rPr lang="fr-FR" sz="1200" kern="1200" dirty="0"/>
            <a:t>Perception des couleurs surtout des foncées</a:t>
          </a:r>
        </a:p>
      </dsp:txBody>
      <dsp:txXfrm>
        <a:off x="0" y="1433117"/>
        <a:ext cx="6912768" cy="1115100"/>
      </dsp:txXfrm>
    </dsp:sp>
    <dsp:sp modelId="{5E677E64-FA4D-4FA1-B350-ED0F3DAB7A93}">
      <dsp:nvSpPr>
        <dsp:cNvPr id="0" name=""/>
        <dsp:cNvSpPr/>
      </dsp:nvSpPr>
      <dsp:spPr>
        <a:xfrm>
          <a:off x="345638" y="1255997"/>
          <a:ext cx="4838937"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533400">
            <a:lnSpc>
              <a:spcPct val="90000"/>
            </a:lnSpc>
            <a:spcBef>
              <a:spcPct val="0"/>
            </a:spcBef>
            <a:spcAft>
              <a:spcPct val="35000"/>
            </a:spcAft>
            <a:buNone/>
          </a:pPr>
          <a:r>
            <a:rPr lang="fr-FR" sz="1200" kern="1200" dirty="0">
              <a:solidFill>
                <a:schemeClr val="tx1"/>
              </a:solidFill>
            </a:rPr>
            <a:t>Atteinte vision centrale (*)</a:t>
          </a:r>
        </a:p>
      </dsp:txBody>
      <dsp:txXfrm>
        <a:off x="362931" y="1273290"/>
        <a:ext cx="4804351" cy="319654"/>
      </dsp:txXfrm>
    </dsp:sp>
    <dsp:sp modelId="{2E6594CD-15F3-440E-9635-5FD72FB9431E}">
      <dsp:nvSpPr>
        <dsp:cNvPr id="0" name=""/>
        <dsp:cNvSpPr/>
      </dsp:nvSpPr>
      <dsp:spPr>
        <a:xfrm>
          <a:off x="0" y="2790137"/>
          <a:ext cx="6912768" cy="1323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508" tIns="249936" rIns="536508" bIns="85344" numCol="1" spcCol="1270" anchor="t" anchorCtr="0">
          <a:noAutofit/>
        </a:bodyPr>
        <a:lstStyle/>
        <a:p>
          <a:pPr marL="114300" lvl="1" indent="-114300" algn="l" defTabSz="533400">
            <a:lnSpc>
              <a:spcPct val="90000"/>
            </a:lnSpc>
            <a:spcBef>
              <a:spcPct val="0"/>
            </a:spcBef>
            <a:spcAft>
              <a:spcPct val="15000"/>
            </a:spcAft>
            <a:buChar char="•"/>
          </a:pPr>
          <a:r>
            <a:rPr lang="fr-FR" sz="1200" kern="1200" dirty="0"/>
            <a:t>Réduction du champs visuel (pas de perte acuité)</a:t>
          </a:r>
        </a:p>
        <a:p>
          <a:pPr marL="114300" lvl="1" indent="-114300" algn="l" defTabSz="533400">
            <a:lnSpc>
              <a:spcPct val="90000"/>
            </a:lnSpc>
            <a:spcBef>
              <a:spcPct val="0"/>
            </a:spcBef>
            <a:spcAft>
              <a:spcPct val="15000"/>
            </a:spcAft>
            <a:buChar char="•"/>
          </a:pPr>
          <a:r>
            <a:rPr lang="fr-FR" sz="1200" kern="1200" dirty="0"/>
            <a:t>Repérage et emplacement des objets (choses, gens, obstacles, mot suivant, ligne) : environnement à reconstruire</a:t>
          </a:r>
        </a:p>
        <a:p>
          <a:pPr marL="114300" lvl="1" indent="-114300" algn="l" defTabSz="533400">
            <a:lnSpc>
              <a:spcPct val="90000"/>
            </a:lnSpc>
            <a:spcBef>
              <a:spcPct val="0"/>
            </a:spcBef>
            <a:spcAft>
              <a:spcPct val="15000"/>
            </a:spcAft>
            <a:buChar char="•"/>
          </a:pPr>
          <a:r>
            <a:rPr lang="fr-FR" sz="1200" kern="1200" dirty="0"/>
            <a:t>Difficulté à s’adapter aux contrastes lumineux</a:t>
          </a:r>
        </a:p>
        <a:p>
          <a:pPr marL="114300" lvl="1" indent="-114300" algn="l" defTabSz="533400">
            <a:lnSpc>
              <a:spcPct val="90000"/>
            </a:lnSpc>
            <a:spcBef>
              <a:spcPct val="0"/>
            </a:spcBef>
            <a:spcAft>
              <a:spcPct val="15000"/>
            </a:spcAft>
            <a:buChar char="•"/>
          </a:pPr>
          <a:r>
            <a:rPr lang="fr-FR" sz="1200" kern="1200" dirty="0"/>
            <a:t>Détection des objets en mouvement</a:t>
          </a:r>
        </a:p>
      </dsp:txBody>
      <dsp:txXfrm>
        <a:off x="0" y="2790137"/>
        <a:ext cx="6912768" cy="1323000"/>
      </dsp:txXfrm>
    </dsp:sp>
    <dsp:sp modelId="{A5A5156A-E69B-4E6C-AD15-4620EA678A41}">
      <dsp:nvSpPr>
        <dsp:cNvPr id="0" name=""/>
        <dsp:cNvSpPr/>
      </dsp:nvSpPr>
      <dsp:spPr>
        <a:xfrm>
          <a:off x="345638" y="2613017"/>
          <a:ext cx="4838937"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533400">
            <a:lnSpc>
              <a:spcPct val="90000"/>
            </a:lnSpc>
            <a:spcBef>
              <a:spcPct val="0"/>
            </a:spcBef>
            <a:spcAft>
              <a:spcPct val="35000"/>
            </a:spcAft>
            <a:buNone/>
          </a:pPr>
          <a:r>
            <a:rPr lang="fr-FR" sz="1200" kern="1200" dirty="0">
              <a:solidFill>
                <a:schemeClr val="tx1"/>
              </a:solidFill>
            </a:rPr>
            <a:t>Atteinte vision périphérique</a:t>
          </a:r>
        </a:p>
      </dsp:txBody>
      <dsp:txXfrm>
        <a:off x="362931" y="2630310"/>
        <a:ext cx="4804351"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30A9-F391-4317-A5B3-2D184CDEFE04}">
      <dsp:nvSpPr>
        <dsp:cNvPr id="0" name=""/>
        <dsp:cNvSpPr/>
      </dsp:nvSpPr>
      <dsp:spPr>
        <a:xfrm>
          <a:off x="351489" y="892"/>
          <a:ext cx="1760539" cy="105632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acquisition du langage écrit (dyslexie, dysorthographie) </a:t>
          </a:r>
        </a:p>
      </dsp:txBody>
      <dsp:txXfrm>
        <a:off x="351489" y="892"/>
        <a:ext cx="1760539" cy="1056323"/>
      </dsp:txXfrm>
    </dsp:sp>
    <dsp:sp modelId="{642FD4F1-7850-4887-90CD-1711981B0DC1}">
      <dsp:nvSpPr>
        <dsp:cNvPr id="0" name=""/>
        <dsp:cNvSpPr/>
      </dsp:nvSpPr>
      <dsp:spPr>
        <a:xfrm>
          <a:off x="2288082" y="892"/>
          <a:ext cx="1760539" cy="105632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développement du langage oral (dysphasie)</a:t>
          </a:r>
        </a:p>
      </dsp:txBody>
      <dsp:txXfrm>
        <a:off x="2288082" y="892"/>
        <a:ext cx="1760539" cy="1056323"/>
      </dsp:txXfrm>
    </dsp:sp>
    <dsp:sp modelId="{AEC5C91A-435F-49DC-8FFB-D10059F35CA5}">
      <dsp:nvSpPr>
        <dsp:cNvPr id="0" name=""/>
        <dsp:cNvSpPr/>
      </dsp:nvSpPr>
      <dsp:spPr>
        <a:xfrm>
          <a:off x="4224675" y="892"/>
          <a:ext cx="1760539" cy="105632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développement moteur et/ou fonctions visuo-spatiales, (dyspraxie)</a:t>
          </a:r>
        </a:p>
      </dsp:txBody>
      <dsp:txXfrm>
        <a:off x="4224675" y="892"/>
        <a:ext cx="1760539" cy="1056323"/>
      </dsp:txXfrm>
    </dsp:sp>
    <dsp:sp modelId="{8EB0C2D0-3F93-4049-9FA2-DD7064504393}">
      <dsp:nvSpPr>
        <dsp:cNvPr id="0" name=""/>
        <dsp:cNvSpPr/>
      </dsp:nvSpPr>
      <dsp:spPr>
        <a:xfrm>
          <a:off x="351489" y="1233269"/>
          <a:ext cx="1760539" cy="105632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développement des processus attentionnels et/ou des fonctions exécutives (TDAH avec ou sans hyperactivité, Asperger)</a:t>
          </a:r>
        </a:p>
      </dsp:txBody>
      <dsp:txXfrm>
        <a:off x="351489" y="1233269"/>
        <a:ext cx="1760539" cy="1056323"/>
      </dsp:txXfrm>
    </dsp:sp>
    <dsp:sp modelId="{B052523C-5C35-445A-A5E1-29BA5CC2424B}">
      <dsp:nvSpPr>
        <dsp:cNvPr id="0" name=""/>
        <dsp:cNvSpPr/>
      </dsp:nvSpPr>
      <dsp:spPr>
        <a:xfrm>
          <a:off x="2288082" y="1233269"/>
          <a:ext cx="1760539" cy="105632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développement de la mémoire de travail</a:t>
          </a:r>
        </a:p>
      </dsp:txBody>
      <dsp:txXfrm>
        <a:off x="2288082" y="1233269"/>
        <a:ext cx="1760539" cy="1056323"/>
      </dsp:txXfrm>
    </dsp:sp>
    <dsp:sp modelId="{31FC2054-FF98-4B01-8BCE-63E01CF43D48}">
      <dsp:nvSpPr>
        <dsp:cNvPr id="0" name=""/>
        <dsp:cNvSpPr/>
      </dsp:nvSpPr>
      <dsp:spPr>
        <a:xfrm>
          <a:off x="4224675" y="1233269"/>
          <a:ext cx="1760539" cy="105632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activités numériques -calcul, apprentissage des nombres et des opérations- (dyscalculie)</a:t>
          </a:r>
        </a:p>
      </dsp:txBody>
      <dsp:txXfrm>
        <a:off x="4224675" y="1233269"/>
        <a:ext cx="1760539" cy="10563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30A9-F391-4317-A5B3-2D184CDEFE04}">
      <dsp:nvSpPr>
        <dsp:cNvPr id="0" name=""/>
        <dsp:cNvSpPr/>
      </dsp:nvSpPr>
      <dsp:spPr>
        <a:xfrm>
          <a:off x="0" y="231206"/>
          <a:ext cx="1631430" cy="97885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solidFill>
                <a:schemeClr val="tx1"/>
              </a:solidFill>
            </a:rPr>
            <a:t>atteinte partielle ou totale de la motricité membres supérieurs et/ou inférieurs</a:t>
          </a:r>
        </a:p>
      </dsp:txBody>
      <dsp:txXfrm>
        <a:off x="0" y="231206"/>
        <a:ext cx="1631430" cy="978858"/>
      </dsp:txXfrm>
    </dsp:sp>
    <dsp:sp modelId="{642FD4F1-7850-4887-90CD-1711981B0DC1}">
      <dsp:nvSpPr>
        <dsp:cNvPr id="0" name=""/>
        <dsp:cNvSpPr/>
      </dsp:nvSpPr>
      <dsp:spPr>
        <a:xfrm>
          <a:off x="1794574" y="231206"/>
          <a:ext cx="1631430" cy="97885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solidFill>
                <a:schemeClr val="tx1"/>
              </a:solidFill>
            </a:rPr>
            <a:t>Motricité : difficultés pour se déplacer, conserver ou changer une position</a:t>
          </a:r>
        </a:p>
      </dsp:txBody>
      <dsp:txXfrm>
        <a:off x="1794574" y="231206"/>
        <a:ext cx="1631430" cy="978858"/>
      </dsp:txXfrm>
    </dsp:sp>
    <dsp:sp modelId="{AEC5C91A-435F-49DC-8FFB-D10059F35CA5}">
      <dsp:nvSpPr>
        <dsp:cNvPr id="0" name=""/>
        <dsp:cNvSpPr/>
      </dsp:nvSpPr>
      <dsp:spPr>
        <a:xfrm>
          <a:off x="3589148" y="231206"/>
          <a:ext cx="1631430" cy="97885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solidFill>
                <a:schemeClr val="tx1"/>
              </a:solidFill>
            </a:rPr>
            <a:t>Manipulation : prendre et manipuler, effectuer certains gestes</a:t>
          </a:r>
        </a:p>
      </dsp:txBody>
      <dsp:txXfrm>
        <a:off x="3589148" y="231206"/>
        <a:ext cx="1631430" cy="97885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E91F2E-96B0-45C5-B1A5-DE1ABD65AC68}"/>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3" name="Date Placeholder 2">
            <a:extLst>
              <a:ext uri="{FF2B5EF4-FFF2-40B4-BE49-F238E27FC236}">
                <a16:creationId xmlns:a16="http://schemas.microsoft.com/office/drawing/2014/main" id="{90BC17A1-F3D1-49C3-9112-BBC2574A1FD5}"/>
              </a:ext>
            </a:extLst>
          </p:cNvPr>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Helvetica 75" pitchFamily="34" charset="0"/>
                <a:ea typeface="ＭＳ Ｐゴシック" panose="020B0600070205080204" pitchFamily="34" charset="-128"/>
                <a:cs typeface="+mn-cs"/>
              </a:defRPr>
            </a:lvl1pPr>
          </a:lstStyle>
          <a:p>
            <a:pPr>
              <a:defRPr/>
            </a:pPr>
            <a:fld id="{B4C39947-B640-4A44-B246-564393D15FE9}" type="datetimeFigureOut">
              <a:rPr lang="en-GB"/>
              <a:pPr>
                <a:defRPr/>
              </a:pPr>
              <a:t>13/03/2025</a:t>
            </a:fld>
            <a:endParaRPr lang="en-GB" dirty="0"/>
          </a:p>
        </p:txBody>
      </p:sp>
      <p:sp>
        <p:nvSpPr>
          <p:cNvPr id="4" name="Footer Placeholder 3">
            <a:extLst>
              <a:ext uri="{FF2B5EF4-FFF2-40B4-BE49-F238E27FC236}">
                <a16:creationId xmlns:a16="http://schemas.microsoft.com/office/drawing/2014/main" id="{7E9D8E36-FDFE-471E-A22A-7B01052A3862}"/>
              </a:ext>
            </a:extLst>
          </p:cNvPr>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5" name="Slide Number Placeholder 4">
            <a:extLst>
              <a:ext uri="{FF2B5EF4-FFF2-40B4-BE49-F238E27FC236}">
                <a16:creationId xmlns:a16="http://schemas.microsoft.com/office/drawing/2014/main" id="{E2AB7C6C-E0DF-4C70-89DC-B6465C4CBCA9}"/>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Helvetica 75" pitchFamily="34" charset="0"/>
                <a:ea typeface="ＭＳ Ｐゴシック" panose="020B0600070205080204" pitchFamily="34" charset="-128"/>
                <a:cs typeface="Arial" panose="020B0604020202020204" pitchFamily="34" charset="0"/>
              </a:defRPr>
            </a:lvl1pPr>
          </a:lstStyle>
          <a:p>
            <a:pPr>
              <a:defRPr/>
            </a:pPr>
            <a:fld id="{91FC6857-9043-437D-94F6-8578B6CF40E4}" type="slidenum">
              <a:rPr lang="en-GB" altLang="fr-FR"/>
              <a:pPr>
                <a:defRPr/>
              </a:pPr>
              <a:t>‹N°›</a:t>
            </a:fld>
            <a:endParaRPr lang="en-GB"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F960985-4651-41CD-B9AB-D7C95EE3C340}"/>
              </a:ext>
            </a:extLst>
          </p:cNvPr>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pPr lvl="0"/>
            <a:endParaRPr lang="en-GB" noProof="0" dirty="0"/>
          </a:p>
        </p:txBody>
      </p:sp>
      <p:sp>
        <p:nvSpPr>
          <p:cNvPr id="5" name="Notes Placeholder 4">
            <a:extLst>
              <a:ext uri="{FF2B5EF4-FFF2-40B4-BE49-F238E27FC236}">
                <a16:creationId xmlns:a16="http://schemas.microsoft.com/office/drawing/2014/main" id="{98FFD0EB-DCE5-4E03-A0F7-64F5D3619251}"/>
              </a:ext>
            </a:extLst>
          </p:cNvPr>
          <p:cNvSpPr>
            <a:spLocks noGrp="1"/>
          </p:cNvSpPr>
          <p:nvPr>
            <p:ph type="body" sz="quarter" idx="3"/>
          </p:nvPr>
        </p:nvSpPr>
        <p:spPr>
          <a:xfrm>
            <a:off x="709613" y="4926013"/>
            <a:ext cx="5680075" cy="4029075"/>
          </a:xfrm>
          <a:prstGeom prst="rect">
            <a:avLst/>
          </a:prstGeom>
        </p:spPr>
        <p:txBody>
          <a:bodyPr vert="horz" wrap="square" lIns="0" tIns="0" rIns="0" bIns="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Tree>
  </p:cSld>
  <p:clrMap bg1="lt1" tx1="dk1" bg2="lt2" tx2="dk2" accent1="accent1" accent2="accent2" accent3="accent3" accent4="accent4" accent5="accent5" accent6="accent6" hlink="hlink" folHlink="folHlink"/>
  <p:notesStyle>
    <a:lvl1pPr algn="l" defTabSz="712788" rtl="0" eaLnBrk="0" fontAlgn="base" hangingPunct="0">
      <a:spcBef>
        <a:spcPct val="30000"/>
      </a:spcBef>
      <a:spcAft>
        <a:spcPct val="0"/>
      </a:spcAft>
      <a:buFont typeface="Wingdings" panose="05000000000000000000" pitchFamily="2" charset="2"/>
      <a:defRPr sz="900" kern="1200">
        <a:solidFill>
          <a:schemeClr val="tx1"/>
        </a:solidFill>
        <a:latin typeface="Helvetica 75 Bold" panose="020B0804020202020204" pitchFamily="34" charset="0"/>
        <a:ea typeface="MS PGothic" panose="020B0600070205080204" pitchFamily="34" charset="-128"/>
        <a:cs typeface="+mn-cs"/>
      </a:defRPr>
    </a:lvl1pPr>
    <a:lvl2pPr marL="1143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2pPr>
    <a:lvl3pPr marL="230188" indent="-115888"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3pPr>
    <a:lvl4pPr marL="342900" indent="-112713"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4pPr>
    <a:lvl5pPr marL="4572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espace-dys.fr/orange/#/intro"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nis.chene.pages.gitlab.tech.orange/perso-na/fr/persona.html?id=thoma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nis.chene.pages.gitlab.tech.orange/perso-na/fr/persona.html?id=angeliqu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11y-guidelines.orange.com/fr/web/designer/navigation-generale/#libelle-des-liens-et-des-bouton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857F2C8-3B08-4650-B5B1-DF00DF4C98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7A016569-D84E-493B-8FCA-2D6B06C9CC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465778A8-0A1D-4866-A1D2-649B9A21F6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981CF9AB-D4FB-4952-B836-04D52C6CF516}"/>
              </a:ext>
            </a:extLst>
          </p:cNvPr>
          <p:cNvSpPr>
            <a:spLocks noGrp="1"/>
          </p:cNvSpPr>
          <p:nvPr>
            <p:ph type="body" idx="1"/>
          </p:nvPr>
        </p:nvSpPr>
        <p:spPr/>
        <p:txBody>
          <a:bodyPr/>
          <a:lstStyle/>
          <a:p>
            <a:pPr>
              <a:defRPr/>
            </a:pPr>
            <a:r>
              <a:rPr lang="fr-FR" sz="1800" dirty="0">
                <a:solidFill>
                  <a:srgbClr val="000000"/>
                </a:solidFill>
                <a:latin typeface="Arial" panose="020B0604020202020204" pitchFamily="34" charset="0"/>
                <a:ea typeface="Calibri" panose="020F0502020204030204" pitchFamily="34" charset="0"/>
              </a:rPr>
              <a:t>La DMLA sèche est la forme sèche ou atrophique, non exsudative de la DMLA (dégénérescence maculaire liée à l'âge) et représenterait environ 80 % de tous les cas de DMLA.</a:t>
            </a:r>
          </a:p>
          <a:p>
            <a:pPr>
              <a:defRPr/>
            </a:pPr>
            <a:r>
              <a:rPr lang="fr-FR" sz="1800" dirty="0">
                <a:solidFill>
                  <a:srgbClr val="000000"/>
                </a:solidFill>
                <a:latin typeface="Arial" panose="020B0604020202020204" pitchFamily="34" charset="0"/>
                <a:ea typeface="Calibri" panose="020F0502020204030204" pitchFamily="34" charset="0"/>
              </a:rPr>
              <a:t>C'est une maladie chronique qui se traduit par un trouble de la vision centrale pouvant aller jusqu'à une cécité centrale. Les malades peuvent noter une perte progressive de la vision centrale et/ou une déformation de la vision et/ou une perte de la sensibilité au contraste.</a:t>
            </a:r>
          </a:p>
          <a:p>
            <a:pPr>
              <a:defRPr/>
            </a:pPr>
            <a:r>
              <a:rPr lang="fr-FR" sz="1800" dirty="0">
                <a:solidFill>
                  <a:srgbClr val="000000"/>
                </a:solidFill>
                <a:latin typeface="Arial" panose="020B0604020202020204" pitchFamily="34" charset="0"/>
                <a:ea typeface="Calibri" panose="020F0502020204030204" pitchFamily="34" charset="0"/>
              </a:rPr>
              <a:t> </a:t>
            </a:r>
          </a:p>
          <a:p>
            <a:pPr>
              <a:buFont typeface="Arial" panose="020B0604020202020204" pitchFamily="34" charset="0"/>
              <a:buNone/>
              <a:defRPr/>
            </a:pPr>
            <a:endParaRPr lang="fr-FR" altLang="fr-FR" b="1" dirty="0">
              <a:solidFill>
                <a:srgbClr val="000000"/>
              </a:solidFill>
              <a:latin typeface="HelvNeueOrange"/>
            </a:endParaRPr>
          </a:p>
          <a:p>
            <a:pPr>
              <a:buFont typeface="Arial" panose="020B0604020202020204" pitchFamily="34" charset="0"/>
              <a:buNone/>
              <a:defRPr/>
            </a:pPr>
            <a:r>
              <a:rPr lang="fr-FR" altLang="fr-FR" b="1" dirty="0">
                <a:solidFill>
                  <a:srgbClr val="000000"/>
                </a:solidFill>
                <a:latin typeface="HelvNeueOrange"/>
              </a:rPr>
              <a:t>En savoir plus : </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pour sensibiliser à la basse vision avec simulation dans une gare</a:t>
            </a:r>
            <a:br>
              <a:rPr lang="fr-FR" altLang="fr-FR" dirty="0">
                <a:solidFill>
                  <a:srgbClr val="000000"/>
                </a:solidFill>
                <a:latin typeface="HelvNeueOrange"/>
              </a:rPr>
            </a:br>
            <a:r>
              <a:rPr lang="fr-FR" altLang="fr-FR" dirty="0">
                <a:solidFill>
                  <a:srgbClr val="000000"/>
                </a:solidFill>
                <a:latin typeface="HelvNeueOrange"/>
              </a:rPr>
              <a:t>https://www.youtube.com/watch?v=r_AApPnS_tY</a:t>
            </a:r>
          </a:p>
          <a:p>
            <a:pPr marL="685800" indent="-685800">
              <a:buFont typeface="Arial" panose="020B0604020202020204" pitchFamily="34" charset="0"/>
              <a:buChar char="•"/>
              <a:defRPr/>
            </a:pPr>
            <a:r>
              <a:rPr lang="fr-FR" altLang="fr-FR" dirty="0">
                <a:solidFill>
                  <a:srgbClr val="000000"/>
                </a:solidFill>
                <a:latin typeface="HelvNeueOrange"/>
              </a:rPr>
              <a:t>Les différentes malvoyances et handicaps visuels </a:t>
            </a:r>
            <a:br>
              <a:rPr lang="fr-FR" altLang="fr-FR" dirty="0">
                <a:solidFill>
                  <a:srgbClr val="000000"/>
                </a:solidFill>
                <a:latin typeface="HelvNeueOrange"/>
              </a:rPr>
            </a:br>
            <a:r>
              <a:rPr lang="fr-FR" altLang="fr-FR" dirty="0">
                <a:solidFill>
                  <a:srgbClr val="000000"/>
                </a:solidFill>
                <a:latin typeface="HelvNeueOrange"/>
              </a:rPr>
              <a:t>https://www.chiensguides.fr/differentes-malvoyances-et-handicaps-visuels </a:t>
            </a:r>
          </a:p>
          <a:p>
            <a:pPr marL="685800" indent="-685800">
              <a:buFont typeface="Arial" panose="020B0604020202020204" pitchFamily="34" charset="0"/>
              <a:buChar char="•"/>
              <a:defRPr/>
            </a:pPr>
            <a:r>
              <a:rPr lang="fr-FR" altLang="fr-FR" dirty="0">
                <a:solidFill>
                  <a:srgbClr val="000000"/>
                </a:solidFill>
                <a:latin typeface="HelvNeueOrange"/>
              </a:rPr>
              <a:t>Simulation de quelques pathologies basse vision</a:t>
            </a:r>
            <a:br>
              <a:rPr lang="fr-FR" altLang="fr-FR" dirty="0">
                <a:solidFill>
                  <a:srgbClr val="000000"/>
                </a:solidFill>
                <a:latin typeface="HelvNeueOrange"/>
              </a:rPr>
            </a:br>
            <a:r>
              <a:rPr lang="fr-FR" altLang="fr-FR" dirty="0">
                <a:solidFill>
                  <a:srgbClr val="000000"/>
                </a:solidFill>
                <a:latin typeface="HelvNeueOrange"/>
              </a:rPr>
              <a:t>https://youtu.be/T4X2KNcXiZw</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de la cataracte :</a:t>
            </a:r>
            <a:br>
              <a:rPr lang="fr-FR" altLang="fr-FR" dirty="0">
                <a:solidFill>
                  <a:srgbClr val="000000"/>
                </a:solidFill>
                <a:latin typeface="HelvNeueOrange"/>
              </a:rPr>
            </a:br>
            <a:r>
              <a:rPr lang="fr-FR" altLang="fr-FR" dirty="0">
                <a:solidFill>
                  <a:srgbClr val="000000"/>
                </a:solidFill>
                <a:latin typeface="HelvNeueOrange"/>
              </a:rPr>
              <a:t>https://youtu.be/RiT7dOFJObU</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du </a:t>
            </a:r>
            <a:r>
              <a:rPr lang="fr-FR" altLang="fr-FR" dirty="0" err="1">
                <a:solidFill>
                  <a:srgbClr val="000000"/>
                </a:solidFill>
                <a:latin typeface="HelvNeueOrange"/>
              </a:rPr>
              <a:t>gaucome</a:t>
            </a:r>
            <a:br>
              <a:rPr lang="fr-FR" altLang="fr-FR" dirty="0">
                <a:solidFill>
                  <a:srgbClr val="000000"/>
                </a:solidFill>
                <a:latin typeface="HelvNeueOrange"/>
              </a:rPr>
            </a:br>
            <a:r>
              <a:rPr lang="fr-FR" altLang="fr-FR" dirty="0">
                <a:solidFill>
                  <a:srgbClr val="000000"/>
                </a:solidFill>
                <a:latin typeface="HelvNeueOrange"/>
              </a:rPr>
              <a:t>https://youtu.be/jkYeC_JDEPs</a:t>
            </a:r>
          </a:p>
          <a:p>
            <a:pPr marL="685800" indent="-685800">
              <a:buFont typeface="Arial" panose="020B0604020202020204" pitchFamily="34" charset="0"/>
              <a:buChar char="•"/>
              <a:defRPr/>
            </a:pPr>
            <a:endParaRPr lang="fr-FR" altLang="fr-FR" dirty="0">
              <a:solidFill>
                <a:srgbClr val="000000"/>
              </a:solidFill>
              <a:latin typeface="HelvNeueOrange"/>
            </a:endParaRPr>
          </a:p>
          <a:p>
            <a:pPr>
              <a:buFont typeface="Arial" panose="020B0604020202020204" pitchFamily="34" charset="0"/>
              <a:buNone/>
              <a:defRPr/>
            </a:pPr>
            <a:endParaRPr lang="fr-FR" altLang="fr-FR" dirty="0">
              <a:solidFill>
                <a:srgbClr val="000000"/>
              </a:solidFill>
              <a:latin typeface="HelvNeueOrange"/>
            </a:endParaRPr>
          </a:p>
          <a:p>
            <a:pPr>
              <a:defRPr/>
            </a:pPr>
            <a:endParaRPr lang="fr-F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image des diapositives 1">
            <a:extLst>
              <a:ext uri="{FF2B5EF4-FFF2-40B4-BE49-F238E27FC236}">
                <a16:creationId xmlns:a16="http://schemas.microsoft.com/office/drawing/2014/main" id="{FEC72DF8-8F30-4EAC-AC3E-8E5EB06C79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Espace réservé des notes 2">
            <a:extLst>
              <a:ext uri="{FF2B5EF4-FFF2-40B4-BE49-F238E27FC236}">
                <a16:creationId xmlns:a16="http://schemas.microsoft.com/office/drawing/2014/main" id="{ED0F50A9-372F-4B56-BBF3-3FA463EBA3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 Atteinte vision centrale : « Pour se faire une meilleure idée des conséquences d’une dégénérescence maculaire, tenez votre main à environ 30 cm devant vos yeux. Vous ne pouvez pas voir ce qui est directement en face de vous, mais vous pouvez voir ce qui est sur les côtés de votre main. A présent, sans regarder sur les côtés, essayez de lire quelque chose dans votre vision périphérique. N’oubliez pas de regarder strictement votre main ! Cet exercice montre combien il peut être difficile de lire pour les personnes à un stade avancé d’une dégénérescence maculaire.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page pour la simulation https://u-paris.fr/etudes-et-handicap/</a:t>
            </a:r>
          </a:p>
          <a:p>
            <a:endParaRPr lang="fr-FR" dirty="0"/>
          </a:p>
        </p:txBody>
      </p:sp>
    </p:spTree>
    <p:extLst>
      <p:ext uri="{BB962C8B-B14F-4D97-AF65-F5344CB8AC3E}">
        <p14:creationId xmlns:p14="http://schemas.microsoft.com/office/powerpoint/2010/main" val="4232545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Espace réservé de l'image des diapositives 1">
            <a:extLst>
              <a:ext uri="{FF2B5EF4-FFF2-40B4-BE49-F238E27FC236}">
                <a16:creationId xmlns:a16="http://schemas.microsoft.com/office/drawing/2014/main" id="{FCEE719E-8275-4FB1-85F1-E8AADCAD37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Espace réservé des notes 2">
            <a:extLst>
              <a:ext uri="{FF2B5EF4-FFF2-40B4-BE49-F238E27FC236}">
                <a16:creationId xmlns:a16="http://schemas.microsoft.com/office/drawing/2014/main" id="{763C5B60-75BE-408E-9726-44EC1E278A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ce réservé de l'image des diapositives 1">
            <a:extLst>
              <a:ext uri="{FF2B5EF4-FFF2-40B4-BE49-F238E27FC236}">
                <a16:creationId xmlns:a16="http://schemas.microsoft.com/office/drawing/2014/main" id="{7C236FB8-0C4D-476D-9F35-2B59281942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E3BD4F06-1DC0-40A1-9F65-1ACDF3C6883C}"/>
              </a:ext>
            </a:extLst>
          </p:cNvPr>
          <p:cNvSpPr>
            <a:spLocks noGrp="1"/>
          </p:cNvSpPr>
          <p:nvPr>
            <p:ph type="body" idx="1"/>
          </p:nvPr>
        </p:nvSpPr>
        <p:spPr/>
        <p:txBody>
          <a:bodyPr/>
          <a:lstStyle/>
          <a:p>
            <a:pPr>
              <a:defRPr/>
            </a:pPr>
            <a:r>
              <a:rPr lang="fr-FR" sz="4400" dirty="0"/>
              <a:t>(*) Atteinte vision centrale : « Pour se faire une meilleure idée des conséquences d’une dégénérescence maculaire, tenez votre main à environ 30 cm devant vos yeux. Vous ne pouvez pas voir ce qui est directement en face de vous, mais vous pouvez voir ce qui est sur les côtés de votre main. A présent, sans regarder sur les côtés, essayez de lire quelque chose dans votre vision périphérique. N’oubliez pas de regarder strictement votre main ! Cet exercice montre combien il peut être difficile de lire pour les personnes à un stade avancé d’une dégénérescence maculaire. »</a:t>
            </a:r>
          </a:p>
          <a:p>
            <a:pPr>
              <a:defRPr/>
            </a:pPr>
            <a:endParaRPr lang="fr-FR" sz="4400" dirty="0"/>
          </a:p>
          <a:p>
            <a:pPr>
              <a:defRPr/>
            </a:pPr>
            <a:r>
              <a:rPr lang="fr-FR" sz="4400" dirty="0"/>
              <a:t>La dégénérescence maculaire liée à l'âge (DMLA) est une maladie progressive indolore qui n’entraîne pas la cécité complète. On distingue deux formes de dégénérescence maculaire : La </a:t>
            </a:r>
            <a:r>
              <a:rPr lang="fr-FR" sz="4400" b="1" dirty="0"/>
              <a:t>DMLA sèche</a:t>
            </a:r>
            <a:r>
              <a:rPr lang="fr-FR" sz="4400" dirty="0"/>
              <a:t> est la plus fréquente, son évolution est lente. La</a:t>
            </a:r>
            <a:r>
              <a:rPr lang="fr-FR" sz="4400" b="1" dirty="0"/>
              <a:t> DMLA humide</a:t>
            </a:r>
            <a:r>
              <a:rPr lang="fr-FR" sz="4400" dirty="0"/>
              <a:t>, quant à elle, évolue plus rapidement et entraîne un risque plus important de perte majeure de la vision.</a:t>
            </a:r>
            <a:r>
              <a:rPr lang="fr-FR" sz="1800" dirty="0">
                <a:solidFill>
                  <a:srgbClr val="000000"/>
                </a:solidFill>
                <a:latin typeface="Arial" panose="020B0604020202020204" pitchFamily="34" charset="0"/>
                <a:ea typeface="Calibri" panose="020F0502020204030204" pitchFamily="34" charset="0"/>
              </a:rPr>
              <a:t> </a:t>
            </a:r>
          </a:p>
          <a:p>
            <a:pPr>
              <a:buFont typeface="Arial" panose="020B0604020202020204" pitchFamily="34" charset="0"/>
              <a:buNone/>
              <a:defRPr/>
            </a:pPr>
            <a:endParaRPr lang="fr-FR" altLang="fr-FR" b="1" dirty="0">
              <a:solidFill>
                <a:srgbClr val="000000"/>
              </a:solidFill>
              <a:latin typeface="HelvNeueOrange"/>
            </a:endParaRPr>
          </a:p>
          <a:p>
            <a:pPr>
              <a:buFont typeface="Arial" panose="020B0604020202020204" pitchFamily="34" charset="0"/>
              <a:buNone/>
              <a:defRPr/>
            </a:pPr>
            <a:r>
              <a:rPr lang="fr-FR" altLang="fr-FR" b="1" dirty="0">
                <a:solidFill>
                  <a:srgbClr val="000000"/>
                </a:solidFill>
                <a:latin typeface="HelvNeueOrange"/>
              </a:rPr>
              <a:t>En savoir plus : </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pour sensibiliser à la basse vision avec simulation dans une gare</a:t>
            </a:r>
            <a:br>
              <a:rPr lang="fr-FR" altLang="fr-FR" dirty="0">
                <a:solidFill>
                  <a:srgbClr val="000000"/>
                </a:solidFill>
                <a:latin typeface="HelvNeueOrange"/>
              </a:rPr>
            </a:br>
            <a:r>
              <a:rPr lang="fr-FR" altLang="fr-FR" dirty="0">
                <a:solidFill>
                  <a:srgbClr val="000000"/>
                </a:solidFill>
                <a:latin typeface="HelvNeueOrange"/>
              </a:rPr>
              <a:t>https://www.youtube.com/watch?v=r_AApPnS_tY</a:t>
            </a:r>
          </a:p>
          <a:p>
            <a:pPr marL="685800" indent="-685800">
              <a:buFont typeface="Arial" panose="020B0604020202020204" pitchFamily="34" charset="0"/>
              <a:buChar char="•"/>
              <a:defRPr/>
            </a:pPr>
            <a:r>
              <a:rPr lang="fr-FR" altLang="fr-FR" dirty="0">
                <a:solidFill>
                  <a:srgbClr val="000000"/>
                </a:solidFill>
                <a:latin typeface="HelvNeueOrange"/>
              </a:rPr>
              <a:t>Les différentes malvoyances et handicaps visuels </a:t>
            </a:r>
            <a:br>
              <a:rPr lang="fr-FR" altLang="fr-FR" dirty="0">
                <a:solidFill>
                  <a:srgbClr val="000000"/>
                </a:solidFill>
                <a:latin typeface="HelvNeueOrange"/>
              </a:rPr>
            </a:br>
            <a:r>
              <a:rPr lang="fr-FR" altLang="fr-FR" dirty="0">
                <a:solidFill>
                  <a:srgbClr val="000000"/>
                </a:solidFill>
                <a:latin typeface="HelvNeueOrange"/>
              </a:rPr>
              <a:t>https://www.chiensguides.fr/differentes-malvoyances-et-handicaps-visuels </a:t>
            </a:r>
          </a:p>
          <a:p>
            <a:pPr marL="685800" indent="-685800">
              <a:buFont typeface="Arial" panose="020B0604020202020204" pitchFamily="34" charset="0"/>
              <a:buChar char="•"/>
              <a:defRPr/>
            </a:pPr>
            <a:r>
              <a:rPr lang="fr-FR" altLang="fr-FR" dirty="0">
                <a:solidFill>
                  <a:srgbClr val="000000"/>
                </a:solidFill>
                <a:latin typeface="HelvNeueOrange"/>
              </a:rPr>
              <a:t>Simulation de quelques pathologies basse vision</a:t>
            </a:r>
            <a:br>
              <a:rPr lang="fr-FR" altLang="fr-FR" dirty="0">
                <a:solidFill>
                  <a:srgbClr val="000000"/>
                </a:solidFill>
                <a:latin typeface="HelvNeueOrange"/>
              </a:rPr>
            </a:br>
            <a:r>
              <a:rPr lang="fr-FR" altLang="fr-FR" dirty="0">
                <a:solidFill>
                  <a:srgbClr val="000000"/>
                </a:solidFill>
                <a:latin typeface="HelvNeueOrange"/>
              </a:rPr>
              <a:t>https://youtu.be/T4X2KNcXiZw</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de la cataracte :</a:t>
            </a:r>
            <a:br>
              <a:rPr lang="fr-FR" altLang="fr-FR" dirty="0">
                <a:solidFill>
                  <a:srgbClr val="000000"/>
                </a:solidFill>
                <a:latin typeface="HelvNeueOrange"/>
              </a:rPr>
            </a:br>
            <a:r>
              <a:rPr lang="fr-FR" altLang="fr-FR" dirty="0">
                <a:solidFill>
                  <a:srgbClr val="000000"/>
                </a:solidFill>
                <a:latin typeface="HelvNeueOrange"/>
              </a:rPr>
              <a:t>https://youtu.be/RiT7dOFJObU</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du </a:t>
            </a:r>
            <a:r>
              <a:rPr lang="fr-FR" altLang="fr-FR" dirty="0" err="1">
                <a:solidFill>
                  <a:srgbClr val="000000"/>
                </a:solidFill>
                <a:latin typeface="HelvNeueOrange"/>
              </a:rPr>
              <a:t>gaucome</a:t>
            </a:r>
            <a:br>
              <a:rPr lang="fr-FR" altLang="fr-FR" dirty="0">
                <a:solidFill>
                  <a:srgbClr val="000000"/>
                </a:solidFill>
                <a:latin typeface="HelvNeueOrange"/>
              </a:rPr>
            </a:br>
            <a:r>
              <a:rPr lang="fr-FR" altLang="fr-FR" dirty="0">
                <a:solidFill>
                  <a:srgbClr val="000000"/>
                </a:solidFill>
                <a:latin typeface="HelvNeueOrange"/>
              </a:rPr>
              <a:t>https://youtu.be/jkYeC_JDEPs</a:t>
            </a:r>
          </a:p>
          <a:p>
            <a:pPr marL="685800" indent="-685800">
              <a:buFont typeface="Arial" panose="020B0604020202020204" pitchFamily="34" charset="0"/>
              <a:buChar char="•"/>
              <a:defRPr/>
            </a:pPr>
            <a:endParaRPr lang="fr-FR" altLang="fr-FR" dirty="0">
              <a:solidFill>
                <a:srgbClr val="000000"/>
              </a:solidFill>
              <a:latin typeface="HelvNeueOrange"/>
            </a:endParaRPr>
          </a:p>
          <a:p>
            <a:pPr>
              <a:buFont typeface="Arial" panose="020B0604020202020204" pitchFamily="34" charset="0"/>
              <a:buNone/>
              <a:defRPr/>
            </a:pPr>
            <a:endParaRPr lang="fr-FR" altLang="fr-FR" dirty="0">
              <a:solidFill>
                <a:srgbClr val="000000"/>
              </a:solidFill>
              <a:latin typeface="HelvNeueOrange"/>
            </a:endParaRPr>
          </a:p>
          <a:p>
            <a:pPr>
              <a:defRPr/>
            </a:pPr>
            <a:endParaRPr lang="fr-F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ce réservé de l'image des diapositives 1">
            <a:extLst>
              <a:ext uri="{FF2B5EF4-FFF2-40B4-BE49-F238E27FC236}">
                <a16:creationId xmlns:a16="http://schemas.microsoft.com/office/drawing/2014/main" id="{60976767-BE87-4BF8-8AE4-51B7460CA9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Espace réservé des notes 2">
            <a:extLst>
              <a:ext uri="{FF2B5EF4-FFF2-40B4-BE49-F238E27FC236}">
                <a16:creationId xmlns:a16="http://schemas.microsoft.com/office/drawing/2014/main" id="{0CA4C15A-11AB-4FF1-A71C-B9887B499C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ce réservé de l'image des diapositives 1">
            <a:extLst>
              <a:ext uri="{FF2B5EF4-FFF2-40B4-BE49-F238E27FC236}">
                <a16:creationId xmlns:a16="http://schemas.microsoft.com/office/drawing/2014/main" id="{69D93932-8407-44A7-BDE0-E3F26A1E03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Espace réservé des notes 2">
            <a:extLst>
              <a:ext uri="{FF2B5EF4-FFF2-40B4-BE49-F238E27FC236}">
                <a16:creationId xmlns:a16="http://schemas.microsoft.com/office/drawing/2014/main" id="{5AA34937-B2D1-4E75-A655-E66EF04601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dirty="0"/>
              <a:t>glaucome</a:t>
            </a:r>
            <a:r>
              <a:rPr lang="fr-FR" altLang="fr-FR" dirty="0"/>
              <a:t> est le résultat de lésions dégénératives au nerf optique, dont le premier symptôme est presque toujours une légère perte de vision périphérique. Le facteur principal qui entraîne les dommages au nerf optique est une pression élevée dans l'œil. </a:t>
            </a:r>
          </a:p>
          <a:p>
            <a:r>
              <a:rPr lang="fr-FR" altLang="fr-FR" dirty="0"/>
              <a:t>S'il n'est pas diagnostiqué et traité, le glaucome peut évoluer vers une perte de la vision centrale et la cécité.</a:t>
            </a:r>
          </a:p>
          <a:p>
            <a:endParaRPr lang="fr-FR" alt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ce réservé de l'image des diapositives 1">
            <a:extLst>
              <a:ext uri="{FF2B5EF4-FFF2-40B4-BE49-F238E27FC236}">
                <a16:creationId xmlns:a16="http://schemas.microsoft.com/office/drawing/2014/main" id="{5227F35D-4B6E-4C28-B976-7A2331CB44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Espace réservé des notes 2">
            <a:extLst>
              <a:ext uri="{FF2B5EF4-FFF2-40B4-BE49-F238E27FC236}">
                <a16:creationId xmlns:a16="http://schemas.microsoft.com/office/drawing/2014/main" id="{F35E88CF-474B-4008-82EF-2E7D7DEB60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solidFill>
                  <a:schemeClr val="bg1"/>
                </a:solidFill>
                <a:latin typeface="Calibri" panose="020F0502020204030204" pitchFamily="34" charset="0"/>
                <a:ea typeface="Calibri" panose="020F0502020204030204" pitchFamily="34" charset="0"/>
                <a:cs typeface="Times New Roman" panose="02020603050405020304" pitchFamily="18" charset="0"/>
              </a:rPr>
              <a:t>NVCm (Néo-vascularisation Choroïdienne secondaire à 1 myopie)  : acuité générale +  </a:t>
            </a:r>
            <a:r>
              <a:rPr lang="fr-FR" altLang="fr-FR" sz="1800">
                <a:solidFill>
                  <a:srgbClr val="000000"/>
                </a:solidFill>
                <a:latin typeface="Arial" panose="020B0604020202020204" pitchFamily="34" charset="0"/>
                <a:ea typeface="Calibri" panose="020F0502020204030204" pitchFamily="34" charset="0"/>
                <a:cs typeface="Times New Roman" panose="02020603050405020304" pitchFamily="18" charset="0"/>
              </a:rPr>
              <a:t>Les symptômes de la NVC secondaire à une myopie peuvent comprendre une vision brouillée, une déformation des images (métamorphosie), une diminution de la vision des couleurs, une sensation de flashs ou de lumières clignotantes (photopsie).</a:t>
            </a:r>
          </a:p>
          <a:p>
            <a:endParaRPr lang="fr-FR" altLang="fr-FR" sz="180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endParaRPr lang="fr-FR" altLang="fr-FR" sz="180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endParaRPr lang="fr-FR" altLang="fr-FR" sz="800">
              <a:solidFill>
                <a:schemeClr val="bg1"/>
              </a:solidFill>
              <a:ea typeface="Calibri" panose="020F0502020204030204" pitchFamily="34" charset="0"/>
              <a:cs typeface="Times New Roman" panose="02020603050405020304" pitchFamily="18" charset="0"/>
            </a:endParaRPr>
          </a:p>
          <a:p>
            <a:endParaRPr lang="fr-FR" altLang="fr-FR">
              <a:ea typeface="Calibri" panose="020F0502020204030204" pitchFamily="34" charset="0"/>
              <a:cs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a:extLst>
              <a:ext uri="{FF2B5EF4-FFF2-40B4-BE49-F238E27FC236}">
                <a16:creationId xmlns:a16="http://schemas.microsoft.com/office/drawing/2014/main" id="{7AF2CF3D-4F36-47FD-9FB9-86D7068AB4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Espace réservé des notes 2">
            <a:extLst>
              <a:ext uri="{FF2B5EF4-FFF2-40B4-BE49-F238E27FC236}">
                <a16:creationId xmlns:a16="http://schemas.microsoft.com/office/drawing/2014/main" id="{A7F124F3-81F2-4AFD-B513-9AB76D332E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33375" lvl="0" indent="-171450">
              <a:buFont typeface="Arial" panose="020B0604020202020204" pitchFamily="34" charset="0"/>
              <a:buChar char="•"/>
            </a:pPr>
            <a:r>
              <a:rPr lang="fr-FR" altLang="fr-FR" sz="1400" b="1" dirty="0">
                <a:solidFill>
                  <a:srgbClr val="FE7900"/>
                </a:solidFill>
              </a:rPr>
              <a:t>Ordinateur : PC portable de préférence avec un grand écran (17 pouces) + un écran externe dont la taille va dépendre du problème fonctionnel. Logiciel ZoomText (loupe numérique ) version magnifier ou </a:t>
            </a:r>
            <a:r>
              <a:rPr lang="fr-FR" altLang="fr-FR" sz="1400" b="1" dirty="0" err="1">
                <a:solidFill>
                  <a:srgbClr val="FE7900"/>
                </a:solidFill>
              </a:rPr>
              <a:t>reader</a:t>
            </a:r>
            <a:r>
              <a:rPr lang="fr-FR" altLang="fr-FR" sz="1400" b="1" dirty="0">
                <a:solidFill>
                  <a:srgbClr val="FE7900"/>
                </a:solidFill>
              </a:rPr>
              <a:t>.</a:t>
            </a:r>
          </a:p>
          <a:p>
            <a:pPr marL="333375" lvl="0" indent="-171450">
              <a:buFont typeface="Arial" panose="020B0604020202020204" pitchFamily="34" charset="0"/>
              <a:buChar char="•"/>
            </a:pPr>
            <a:r>
              <a:rPr lang="fr-FR" altLang="fr-FR" sz="1400" b="1" dirty="0">
                <a:solidFill>
                  <a:srgbClr val="FE7900"/>
                </a:solidFill>
              </a:rPr>
              <a:t>Tél. mobile : Android avec reconnaissance vocale et lecteur d’écran</a:t>
            </a:r>
            <a:br>
              <a:rPr lang="fr-FR" altLang="fr-FR" sz="1400" b="1" dirty="0">
                <a:solidFill>
                  <a:srgbClr val="FE7900"/>
                </a:solidFill>
              </a:rPr>
            </a:br>
            <a:r>
              <a:rPr lang="fr-FR" altLang="fr-FR" sz="1400" dirty="0">
                <a:solidFill>
                  <a:srgbClr val="FE7900"/>
                </a:solidFill>
              </a:rPr>
              <a:t>Chez Orange nous permettons que les salariés avec des usages pro d’avoir accès à des mobiles hauts de gamme comme les iPhone et Samsung Galaxy</a:t>
            </a:r>
            <a:endParaRPr lang="fr-FR" altLang="fr-FR" sz="1400" b="1" dirty="0">
              <a:solidFill>
                <a:srgbClr val="FE7900"/>
              </a:solidFill>
            </a:endParaRPr>
          </a:p>
          <a:p>
            <a:pPr marL="333375" lvl="0" indent="-171450">
              <a:buFont typeface="Arial" panose="020B0604020202020204" pitchFamily="34" charset="0"/>
              <a:buChar char="•"/>
            </a:pPr>
            <a:r>
              <a:rPr lang="fr-FR" altLang="fr-FR" sz="1400" b="1" dirty="0">
                <a:solidFill>
                  <a:srgbClr val="FE7900"/>
                </a:solidFill>
              </a:rPr>
              <a:t>Autre(s) : Montre connectée permet rapidement accès aux messages. Pour les formats papier une loupe portable électronique pour une lecture ponctuelle ou à l’extérieur. Voire un </a:t>
            </a:r>
            <a:r>
              <a:rPr lang="fr-FR" altLang="fr-FR" sz="1400" b="1" dirty="0" err="1">
                <a:solidFill>
                  <a:srgbClr val="FE7900"/>
                </a:solidFill>
              </a:rPr>
              <a:t>téléagrandisseur</a:t>
            </a:r>
            <a:r>
              <a:rPr lang="fr-FR" altLang="fr-FR" sz="1400" b="1" dirty="0">
                <a:solidFill>
                  <a:srgbClr val="FE7900"/>
                </a:solidFill>
              </a:rPr>
              <a:t> si besoin de travailler sur des formats papier régulièrement</a:t>
            </a:r>
            <a:endParaRPr lang="fr-FR" altLang="fr-FR" sz="1400" dirty="0">
              <a:solidFill>
                <a:srgbClr val="FE7900"/>
              </a:solidFill>
            </a:endParaRPr>
          </a:p>
          <a:p>
            <a:pPr marL="447675" lvl="1" indent="-171450">
              <a:buFont typeface="Arial" panose="020B0604020202020204" pitchFamily="34" charset="0"/>
              <a:buChar char="•"/>
            </a:pPr>
            <a:endParaRPr lang="fr-FR" altLang="fr-FR" sz="1400" b="1" dirty="0">
              <a:solidFill>
                <a:srgbClr val="FE7900"/>
              </a:solidFill>
            </a:endParaRPr>
          </a:p>
          <a:p>
            <a:pPr marL="447675" lvl="1" indent="-171450">
              <a:buFont typeface="Arial" panose="020B0604020202020204" pitchFamily="34" charset="0"/>
              <a:buChar char="•"/>
            </a:pPr>
            <a:r>
              <a:rPr lang="fr-FR" altLang="fr-FR" sz="1400" b="1" dirty="0">
                <a:solidFill>
                  <a:srgbClr val="FE7900"/>
                </a:solidFill>
              </a:rPr>
              <a:t>Pour lire à l’écran</a:t>
            </a:r>
            <a:r>
              <a:rPr lang="fr-FR" altLang="fr-FR" sz="1400" dirty="0">
                <a:solidFill>
                  <a:srgbClr val="FE7900"/>
                </a:solidFill>
              </a:rPr>
              <a:t> </a:t>
            </a:r>
            <a:r>
              <a:rPr lang="fr-FR" altLang="fr-FR" sz="1400" dirty="0"/>
              <a:t>: la personne a besoin d’un réglage de son écran pour mieux discriminer les contenus. Les réglages se feront sur le logiciel spécifique ou/et sur les réglages ergonomiques de Microsoft (si travaille sur cet environnement)</a:t>
            </a:r>
          </a:p>
          <a:p>
            <a:pPr marL="447675" lvl="1" indent="-171450">
              <a:buFont typeface="Arial" panose="020B0604020202020204" pitchFamily="34" charset="0"/>
              <a:buChar char="•"/>
            </a:pPr>
            <a:r>
              <a:rPr lang="fr-FR" altLang="fr-FR" sz="1400" b="1" dirty="0">
                <a:solidFill>
                  <a:srgbClr val="FE7900"/>
                </a:solidFill>
              </a:rPr>
              <a:t>Pour naviguer </a:t>
            </a:r>
            <a:r>
              <a:rPr lang="fr-FR" altLang="fr-FR" sz="1400" dirty="0"/>
              <a:t>:</a:t>
            </a:r>
            <a:br>
              <a:rPr lang="fr-FR" altLang="fr-FR" sz="1400" dirty="0">
                <a:latin typeface="Calibri" panose="020F0502020204030204" pitchFamily="34" charset="0"/>
              </a:rPr>
            </a:br>
            <a:r>
              <a:rPr lang="fr-FR" altLang="fr-FR" sz="1400" dirty="0">
                <a:latin typeface="Calibri" panose="020F0502020204030204" pitchFamily="34" charset="0"/>
              </a:rPr>
              <a:t>Sur mobile, selon s’il est sur IOS (85%) ou Android (15%), il utilise </a:t>
            </a:r>
            <a:r>
              <a:rPr lang="fr-FR" altLang="fr-FR" sz="1400" dirty="0" err="1">
                <a:latin typeface="Calibri" panose="020F0502020204030204" pitchFamily="34" charset="0"/>
              </a:rPr>
              <a:t>surtrout</a:t>
            </a:r>
            <a:r>
              <a:rPr lang="fr-FR" altLang="fr-FR" sz="1400" dirty="0">
                <a:latin typeface="Calibri" panose="020F0502020204030204" pitchFamily="34" charset="0"/>
              </a:rPr>
              <a:t> le zoom avec des doubles </a:t>
            </a:r>
            <a:r>
              <a:rPr lang="fr-FR" altLang="fr-FR" sz="1400" dirty="0" err="1">
                <a:latin typeface="Calibri" panose="020F0502020204030204" pitchFamily="34" charset="0"/>
              </a:rPr>
              <a:t>taps</a:t>
            </a:r>
            <a:r>
              <a:rPr lang="fr-FR" altLang="fr-FR" sz="1400" dirty="0">
                <a:latin typeface="Calibri" panose="020F0502020204030204" pitchFamily="34" charset="0"/>
              </a:rPr>
              <a:t> ou peut aussi apprécier des gestes tactiles précis et spécifiques .</a:t>
            </a:r>
          </a:p>
          <a:p>
            <a:pPr marL="447675" lvl="1" indent="-171450">
              <a:spcBef>
                <a:spcPts val="838"/>
              </a:spcBef>
              <a:buFont typeface="Arial" panose="020B0604020202020204" pitchFamily="34" charset="0"/>
              <a:buChar char="•"/>
            </a:pPr>
            <a:r>
              <a:rPr lang="fr-FR" altLang="fr-FR" sz="1400" b="1" dirty="0">
                <a:solidFill>
                  <a:srgbClr val="FE7900"/>
                </a:solidFill>
              </a:rPr>
              <a:t>Pour écrire</a:t>
            </a:r>
            <a:r>
              <a:rPr lang="fr-FR" altLang="fr-FR" sz="1400" dirty="0">
                <a:solidFill>
                  <a:srgbClr val="FE7900"/>
                </a:solidFill>
              </a:rPr>
              <a:t> </a:t>
            </a:r>
            <a:r>
              <a:rPr lang="fr-FR" altLang="fr-FR" sz="1400" dirty="0"/>
              <a:t>: </a:t>
            </a:r>
            <a:r>
              <a:rPr lang="fr-FR" altLang="fr-FR" sz="1400" dirty="0">
                <a:latin typeface="Calibri" panose="020F0502020204030204" pitchFamily="34" charset="0"/>
              </a:rPr>
              <a:t>sur PC l’utilisateur connaît mal son clavier et va utiliser un clavier Azerty aux caractères agrandis. Sur son mobile, il dicte vocalement ou il peut utiliser le clavier tactile mais c’est souvent galère.</a:t>
            </a:r>
          </a:p>
          <a:p>
            <a:pPr marL="447675" lvl="1" indent="-171450">
              <a:spcBef>
                <a:spcPts val="838"/>
              </a:spcBef>
              <a:buFont typeface="Arial" panose="020B0604020202020204" pitchFamily="34" charset="0"/>
              <a:buNone/>
            </a:pPr>
            <a:endParaRPr lang="fr-FR" altLang="fr-FR" sz="1400" dirty="0"/>
          </a:p>
          <a:p>
            <a:endParaRPr lang="fr-FR" altLang="fr-FR" dirty="0"/>
          </a:p>
        </p:txBody>
      </p:sp>
      <p:sp>
        <p:nvSpPr>
          <p:cNvPr id="115716" name="Espace réservé du numéro de diapositive 3">
            <a:extLst>
              <a:ext uri="{FF2B5EF4-FFF2-40B4-BE49-F238E27FC236}">
                <a16:creationId xmlns:a16="http://schemas.microsoft.com/office/drawing/2014/main" id="{E40CECA5-EF87-4847-9F56-37FB00A2D42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3E9265-9A56-49C3-B3FA-27C1D6B0CBEB}" type="slidenum">
              <a:rPr lang="fr-FR" altLang="fr-FR"/>
              <a:pPr/>
              <a:t>22</a:t>
            </a:fld>
            <a:endParaRPr lang="fr-FR" alt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47675" lvl="1" indent="-171450" eaLnBrk="1" hangingPunct="1">
              <a:spcBef>
                <a:spcPct val="0"/>
              </a:spcBef>
              <a:buFont typeface="Arial" panose="020B0604020202020204" pitchFamily="34" charset="0"/>
              <a:buNone/>
            </a:pPr>
            <a:r>
              <a:rPr lang="fr-FR" altLang="fr-FR" sz="900" dirty="0">
                <a:latin typeface="Calibri" panose="020F0502020204030204" pitchFamily="34" charset="0"/>
              </a:rPr>
              <a:t>En savoir plus par démo : </a:t>
            </a:r>
          </a:p>
          <a:p>
            <a:pPr marL="447675" lvl="1" indent="-171450" eaLnBrk="1" hangingPunct="1">
              <a:spcBef>
                <a:spcPct val="0"/>
              </a:spcBef>
              <a:buFont typeface="Arial" panose="020B0604020202020204" pitchFamily="34" charset="0"/>
              <a:buNone/>
            </a:pPr>
            <a:r>
              <a:rPr lang="fr-FR" altLang="fr-FR" sz="900" dirty="0"/>
              <a:t>https://www.atalan.fr/agissons/fr/daltonisme.html</a:t>
            </a:r>
          </a:p>
          <a:p>
            <a:pPr marL="447675" lvl="1" indent="-171450" eaLnBrk="1" hangingPunct="1">
              <a:spcBef>
                <a:spcPct val="0"/>
              </a:spcBef>
              <a:buFont typeface="Arial" panose="020B0604020202020204" pitchFamily="34" charset="0"/>
              <a:buNone/>
            </a:pPr>
            <a:r>
              <a:rPr lang="fr-FR" altLang="fr-FR" sz="900" dirty="0"/>
              <a:t>https://www.atalan.fr/agissons/fr/malvoyance.html</a:t>
            </a:r>
          </a:p>
          <a:p>
            <a:endParaRPr lang="fr-FR" dirty="0"/>
          </a:p>
        </p:txBody>
      </p:sp>
    </p:spTree>
    <p:extLst>
      <p:ext uri="{BB962C8B-B14F-4D97-AF65-F5344CB8AC3E}">
        <p14:creationId xmlns:p14="http://schemas.microsoft.com/office/powerpoint/2010/main" val="383153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e l'image des diapositives 1">
            <a:extLst>
              <a:ext uri="{FF2B5EF4-FFF2-40B4-BE49-F238E27FC236}">
                <a16:creationId xmlns:a16="http://schemas.microsoft.com/office/drawing/2014/main" id="{279CA250-AACC-452E-B50A-323D7B54B05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Espace réservé des commentaires 2">
            <a:extLst>
              <a:ext uri="{FF2B5EF4-FFF2-40B4-BE49-F238E27FC236}">
                <a16:creationId xmlns:a16="http://schemas.microsoft.com/office/drawing/2014/main" id="{6C3FBA11-C8FF-45C7-92B9-9C1F27250F83}"/>
              </a:ext>
            </a:extLst>
          </p:cNvPr>
          <p:cNvSpPr>
            <a:spLocks noGrp="1" noChangeArrowheads="1"/>
          </p:cNvSpPr>
          <p:nvPr>
            <p:ph type="body" idx="1"/>
          </p:nvPr>
        </p:nvSpPr>
        <p:spPr bwMode="auto"/>
        <p:txBody>
          <a:bodyPr/>
          <a:lstStyle/>
          <a:p>
            <a:pPr marL="228600" indent="-228600">
              <a:buFont typeface="+mj-lt"/>
              <a:buAutoNum type="arabicPeriod"/>
              <a:defRPr/>
            </a:pPr>
            <a:r>
              <a:rPr lang="fr-FR" dirty="0">
                <a:solidFill>
                  <a:srgbClr val="000000"/>
                </a:solidFill>
              </a:rPr>
              <a:t>Explication sur ce handicap</a:t>
            </a:r>
          </a:p>
          <a:p>
            <a:pPr marL="228600" indent="-228600">
              <a:buFont typeface="+mj-lt"/>
              <a:buAutoNum type="arabicPeriod"/>
              <a:defRPr/>
            </a:pPr>
            <a:r>
              <a:rPr lang="fr-FR" dirty="0"/>
              <a:t>Persona : Bio</a:t>
            </a:r>
          </a:p>
          <a:p>
            <a:pPr marL="228600" indent="-228600">
              <a:buFont typeface="+mj-lt"/>
              <a:buAutoNum type="arabicPeriod"/>
              <a:defRPr/>
            </a:pPr>
            <a:r>
              <a:rPr lang="fr-FR" dirty="0"/>
              <a:t>Persona : passion, attentes, habitudes, frustrations</a:t>
            </a:r>
          </a:p>
          <a:p>
            <a:pPr marL="228600" indent="-228600">
              <a:buFont typeface="+mj-lt"/>
              <a:buAutoNum type="arabicPeriod"/>
              <a:defRPr/>
            </a:pPr>
            <a:r>
              <a:rPr lang="fr-FR" dirty="0"/>
              <a:t>présentation d'un poste de travail numérique  en open </a:t>
            </a:r>
            <a:r>
              <a:rPr lang="fr-FR" dirty="0" err="1"/>
              <a:t>space</a:t>
            </a:r>
            <a:r>
              <a:rPr lang="fr-FR" dirty="0"/>
              <a:t> avec PC, un écran, une souris, un mobile, un casque audio avec micro, des documents papiers  et des stylos</a:t>
            </a:r>
          </a:p>
          <a:p>
            <a:pPr marL="228600" indent="-228600">
              <a:buFont typeface="+mj-lt"/>
              <a:buAutoNum type="arabicPeriod"/>
              <a:defRPr/>
            </a:pPr>
            <a:r>
              <a:rPr lang="fr-FR" dirty="0">
                <a:solidFill>
                  <a:srgbClr val="000000"/>
                </a:solidFill>
              </a:rPr>
              <a:t>Poste de travail habituel : usage impossible, ajout</a:t>
            </a:r>
          </a:p>
          <a:p>
            <a:pPr marL="228600" indent="-228600">
              <a:buFont typeface="+mj-lt"/>
              <a:buAutoNum type="arabicPeriod"/>
              <a:defRPr/>
            </a:pPr>
            <a:r>
              <a:rPr lang="fr-FR" dirty="0">
                <a:solidFill>
                  <a:srgbClr val="000000"/>
                </a:solidFill>
              </a:rPr>
              <a:t>Quels logiciels possibles</a:t>
            </a:r>
          </a:p>
          <a:p>
            <a:pPr marL="228600" indent="-228600">
              <a:buFont typeface="+mj-lt"/>
              <a:buAutoNum type="arabicPeriod"/>
              <a:defRPr/>
            </a:pPr>
            <a:r>
              <a:rPr lang="fr-FR" dirty="0"/>
              <a:t>Persona : situation de handicap numérique</a:t>
            </a:r>
          </a:p>
          <a:p>
            <a:pPr marL="228600" indent="-228600">
              <a:buFont typeface="+mj-lt"/>
              <a:buAutoNum type="arabicPeriod"/>
              <a:defRPr/>
            </a:pPr>
            <a:r>
              <a:rPr lang="fr-FR" dirty="0">
                <a:solidFill>
                  <a:srgbClr val="000000"/>
                </a:solidFill>
              </a:rPr>
              <a:t>Préconisations en conception numérique</a:t>
            </a:r>
          </a:p>
          <a:p>
            <a:pPr>
              <a:defRPr/>
            </a:pPr>
            <a:endParaRPr lang="fr-FR" dirty="0">
              <a:solidFill>
                <a:srgbClr val="000000"/>
              </a:solidFill>
            </a:endParaRPr>
          </a:p>
          <a:p>
            <a:pPr>
              <a:defRPr/>
            </a:pPr>
            <a:endParaRPr lang="fr-FR" dirty="0">
              <a:solidFill>
                <a:srgbClr val="000000"/>
              </a:solidFill>
            </a:endParaRPr>
          </a:p>
          <a:p>
            <a:pPr>
              <a:defRPr/>
            </a:pPr>
            <a:endParaRPr lang="fr-FR" altLang="fr-FR" dirty="0"/>
          </a:p>
        </p:txBody>
      </p:sp>
      <p:sp>
        <p:nvSpPr>
          <p:cNvPr id="72708" name="Espace réservé du numéro de diapositive 3">
            <a:extLst>
              <a:ext uri="{FF2B5EF4-FFF2-40B4-BE49-F238E27FC236}">
                <a16:creationId xmlns:a16="http://schemas.microsoft.com/office/drawing/2014/main" id="{FC77DDC3-0C4A-4CD6-86E2-37EBEFA8EEE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181A178-FB13-4659-B3B7-27F8CA965FCA}" type="slidenum">
              <a:rPr lang="en-GB" altLang="fr-FR">
                <a:solidFill>
                  <a:srgbClr val="000000"/>
                </a:solidFill>
              </a:rPr>
              <a:pPr/>
              <a:t>2</a:t>
            </a:fld>
            <a:endParaRPr lang="en-GB" altLang="fr-FR">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ce réservé de l'image des diapositives 1">
            <a:extLst>
              <a:ext uri="{FF2B5EF4-FFF2-40B4-BE49-F238E27FC236}">
                <a16:creationId xmlns:a16="http://schemas.microsoft.com/office/drawing/2014/main" id="{C2CA98C2-538E-4DE2-89AE-03DDFB9311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Espace réservé des notes 2">
            <a:extLst>
              <a:ext uri="{FF2B5EF4-FFF2-40B4-BE49-F238E27FC236}">
                <a16:creationId xmlns:a16="http://schemas.microsoft.com/office/drawing/2014/main" id="{FC6DB0F8-2C7A-41D7-8F0E-C3B96EEB91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a:p>
        </p:txBody>
      </p:sp>
      <p:sp>
        <p:nvSpPr>
          <p:cNvPr id="121860" name="Espace réservé du numéro de diapositive 3">
            <a:extLst>
              <a:ext uri="{FF2B5EF4-FFF2-40B4-BE49-F238E27FC236}">
                <a16:creationId xmlns:a16="http://schemas.microsoft.com/office/drawing/2014/main" id="{67C4D129-839D-4E56-BEA0-4C2554889213}"/>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385AF6-FF14-437F-BCAF-0F85203C0D70}" type="slidenum">
              <a:rPr lang="fr-FR" altLang="fr-FR"/>
              <a:pPr/>
              <a:t>24</a:t>
            </a:fld>
            <a:endParaRPr lang="fr-FR" alt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ce réservé de l'image des diapositives 1">
            <a:extLst>
              <a:ext uri="{FF2B5EF4-FFF2-40B4-BE49-F238E27FC236}">
                <a16:creationId xmlns:a16="http://schemas.microsoft.com/office/drawing/2014/main" id="{4496C4AF-CBAE-40FE-9129-EB53B2C239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ce réservé des commentaires 2">
            <a:extLst>
              <a:ext uri="{FF2B5EF4-FFF2-40B4-BE49-F238E27FC236}">
                <a16:creationId xmlns:a16="http://schemas.microsoft.com/office/drawing/2014/main" id="{F579B301-211B-4B41-857A-B5B819227C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a:p>
        </p:txBody>
      </p:sp>
      <p:sp>
        <p:nvSpPr>
          <p:cNvPr id="4" name="Espace réservé du numéro de diapositive 3">
            <a:extLst>
              <a:ext uri="{FF2B5EF4-FFF2-40B4-BE49-F238E27FC236}">
                <a16:creationId xmlns:a16="http://schemas.microsoft.com/office/drawing/2014/main" id="{8B02EEFF-FB59-4F62-952A-445B8FADA456}"/>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FD67C138-CB93-43B2-9486-095FF78E22D5}"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25</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14367"/>
            <a:r>
              <a:rPr lang="fr-FR" dirty="0"/>
              <a:t>mémoire de travail : manipuler des info, double tâches, compréhension</a:t>
            </a: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29</a:t>
            </a:fld>
            <a:endParaRPr lang="fr-FR"/>
          </a:p>
        </p:txBody>
      </p:sp>
    </p:spTree>
    <p:extLst>
      <p:ext uri="{BB962C8B-B14F-4D97-AF65-F5344CB8AC3E}">
        <p14:creationId xmlns:p14="http://schemas.microsoft.com/office/powerpoint/2010/main" val="4071782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ce réservé de l'image des diapositives 1">
            <a:extLst>
              <a:ext uri="{FF2B5EF4-FFF2-40B4-BE49-F238E27FC236}">
                <a16:creationId xmlns:a16="http://schemas.microsoft.com/office/drawing/2014/main" id="{BD6978F4-5512-4B6B-95EB-4C229CC640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ce réservé des notes 2">
            <a:extLst>
              <a:ext uri="{FF2B5EF4-FFF2-40B4-BE49-F238E27FC236}">
                <a16:creationId xmlns:a16="http://schemas.microsoft.com/office/drawing/2014/main" id="{28239BEB-8F3F-48A0-9948-9D2652E4B8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latin typeface="Calibri" panose="020F0502020204030204" pitchFamily="34" charset="0"/>
              </a:rPr>
              <a:t>En savoir plus par démo : </a:t>
            </a:r>
            <a:r>
              <a:rPr lang="fr-FR" altLang="fr-FR" dirty="0">
                <a:hlinkClick r:id="rId3"/>
              </a:rPr>
              <a:t>http://espace-dys.fr/orange/#/intro</a:t>
            </a:r>
            <a:endParaRPr lang="fr-FR" altLang="fr-FR" dirty="0"/>
          </a:p>
          <a:p>
            <a:endParaRPr lang="fr-FR" altLang="fr-F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ce réservé de l'image des diapositives 1">
            <a:extLst>
              <a:ext uri="{FF2B5EF4-FFF2-40B4-BE49-F238E27FC236}">
                <a16:creationId xmlns:a16="http://schemas.microsoft.com/office/drawing/2014/main" id="{81328EE4-2A2C-4472-BE8C-BB17906878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ce réservé des notes 2">
            <a:extLst>
              <a:ext uri="{FF2B5EF4-FFF2-40B4-BE49-F238E27FC236}">
                <a16:creationId xmlns:a16="http://schemas.microsoft.com/office/drawing/2014/main" id="{62E259B4-5906-472F-AC04-DEA05380B9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a:p>
          <a:p>
            <a:endParaRPr lang="fr-FR" altLang="fr-FR" dirty="0"/>
          </a:p>
        </p:txBody>
      </p:sp>
    </p:spTree>
    <p:extLst>
      <p:ext uri="{BB962C8B-B14F-4D97-AF65-F5344CB8AC3E}">
        <p14:creationId xmlns:p14="http://schemas.microsoft.com/office/powerpoint/2010/main" val="2486743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eaLnBrk="1" hangingPunct="1"/>
            <a:r>
              <a:rPr lang="fr-FR" altLang="fr-FR" b="1" dirty="0"/>
              <a:t>Tableau clinique - Portrait du Trouble Déficitaire de l'Attention avec ou sans Hyperactivité (TDAH)</a:t>
            </a:r>
            <a:endParaRPr lang="fr-FR" altLang="fr-FR" dirty="0"/>
          </a:p>
          <a:p>
            <a:r>
              <a:rPr lang="fr-FR" altLang="fr-FR" dirty="0"/>
              <a:t>https://youtu.be/b0Ud4zeZOf8</a:t>
            </a:r>
          </a:p>
          <a:p>
            <a:r>
              <a:rPr lang="fr-FR" altLang="fr-FR" dirty="0"/>
              <a:t>1’04 à 4’50</a:t>
            </a:r>
          </a:p>
          <a:p>
            <a:pPr eaLnBrk="1" hangingPunct="1"/>
            <a:endParaRPr lang="fr-FR" altLang="fr-FR" b="1" dirty="0"/>
          </a:p>
          <a:p>
            <a:pPr eaLnBrk="1" hangingPunct="1"/>
            <a:r>
              <a:rPr lang="fr-FR" altLang="fr-FR" b="1" dirty="0"/>
              <a:t>Problèmes associés - Portrait du Trouble Déficitaire de l'Attention avec ou sans Hyperactivité</a:t>
            </a:r>
          </a:p>
          <a:p>
            <a:r>
              <a:rPr lang="fr-FR" altLang="fr-FR" dirty="0"/>
              <a:t>https://youtu.be/e-M6aS3PzJU</a:t>
            </a:r>
          </a:p>
          <a:p>
            <a:r>
              <a:rPr lang="fr-FR" altLang="fr-FR" dirty="0"/>
              <a:t>De 0’23 jusque 2’37</a:t>
            </a:r>
          </a:p>
          <a:p>
            <a:endParaRPr lang="fr-FR" altLang="fr-FR" dirty="0"/>
          </a:p>
          <a:p>
            <a:pPr eaLnBrk="1" hangingPunct="1"/>
            <a:r>
              <a:rPr lang="fr-FR" altLang="fr-FR" b="1" dirty="0"/>
              <a:t>Stratégies diagnostiques - Portrait du Trouble Déficitaire de l'Attention avec ou sans Hyperactivité</a:t>
            </a:r>
            <a:endParaRPr lang="fr-FR" altLang="fr-FR" dirty="0"/>
          </a:p>
          <a:p>
            <a:r>
              <a:rPr lang="fr-FR" altLang="fr-FR" dirty="0"/>
              <a:t>https://youtu.be/28G5QEvtGPI</a:t>
            </a:r>
          </a:p>
          <a:p>
            <a:r>
              <a:rPr lang="fr-FR" altLang="fr-FR" dirty="0"/>
              <a:t>De 1’17 jusque 5’39</a:t>
            </a:r>
          </a:p>
          <a:p>
            <a:endParaRPr lang="fr-FR" altLang="fr-FR" b="1" dirty="0"/>
          </a:p>
          <a:p>
            <a:pPr eaLnBrk="1" hangingPunct="1"/>
            <a:r>
              <a:rPr lang="fr-FR" altLang="fr-FR" b="1" dirty="0"/>
              <a:t>Traitements - Portrait du Trouble Déficitaire de l'Attention avec ou sans Hyperactivité (TDAH)</a:t>
            </a:r>
            <a:endParaRPr lang="fr-FR" altLang="fr-FR" dirty="0"/>
          </a:p>
          <a:p>
            <a:r>
              <a:rPr lang="fr-FR" altLang="fr-FR" dirty="0"/>
              <a:t>https://youtu.be/91A-Sm2JMzw</a:t>
            </a:r>
          </a:p>
          <a:p>
            <a:r>
              <a:rPr lang="fr-FR" altLang="fr-FR" dirty="0">
                <a:sym typeface="Wingdings" panose="05000000000000000000" pitchFamily="2" charset="2"/>
              </a:rPr>
              <a:t> </a:t>
            </a:r>
            <a:r>
              <a:rPr lang="fr-FR" altLang="fr-FR" dirty="0"/>
              <a:t>Début jusque 3’42</a:t>
            </a:r>
          </a:p>
          <a:p>
            <a:r>
              <a:rPr lang="fr-FR" altLang="fr-FR" dirty="0">
                <a:sym typeface="Wingdings" panose="05000000000000000000" pitchFamily="2" charset="2"/>
              </a:rPr>
              <a:t> </a:t>
            </a:r>
            <a:r>
              <a:rPr lang="fr-FR" altLang="fr-FR" dirty="0"/>
              <a:t>Puis 10’43 jusque 13’19</a:t>
            </a:r>
          </a:p>
          <a:p>
            <a:endParaRPr lang="fr-FR" dirty="0"/>
          </a:p>
          <a:p>
            <a:r>
              <a:rPr lang="fr-FR" dirty="0"/>
              <a:t>https://www.weezyoo.fr/ : site sur les troubles des apprentissages</a:t>
            </a:r>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32</a:t>
            </a:fld>
            <a:endParaRPr lang="fr-FR"/>
          </a:p>
        </p:txBody>
      </p:sp>
    </p:spTree>
    <p:extLst>
      <p:ext uri="{BB962C8B-B14F-4D97-AF65-F5344CB8AC3E}">
        <p14:creationId xmlns:p14="http://schemas.microsoft.com/office/powerpoint/2010/main" val="1006562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14367"/>
            <a:r>
              <a:rPr lang="fr-FR" dirty="0"/>
              <a:t>mémoire de travail : manipuler des info, double tâches, compréhension</a:t>
            </a:r>
          </a:p>
          <a:p>
            <a:pPr defTabSz="914367"/>
            <a:r>
              <a:rPr lang="fr-FR" dirty="0"/>
              <a:t>Les compensations :</a:t>
            </a: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33</a:t>
            </a:fld>
            <a:endParaRPr lang="fr-FR"/>
          </a:p>
        </p:txBody>
      </p:sp>
    </p:spTree>
    <p:extLst>
      <p:ext uri="{BB962C8B-B14F-4D97-AF65-F5344CB8AC3E}">
        <p14:creationId xmlns:p14="http://schemas.microsoft.com/office/powerpoint/2010/main" val="3802994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000000"/>
                </a:solidFill>
                <a:effectLst/>
                <a:latin typeface="HelvNeueOrange"/>
              </a:rPr>
              <a:t>carte mentale qui présente différents troubles d'apprentissage, appelés "troubles </a:t>
            </a:r>
            <a:r>
              <a:rPr lang="fr-FR" b="0" i="0" dirty="0" err="1">
                <a:solidFill>
                  <a:srgbClr val="000000"/>
                </a:solidFill>
                <a:effectLst/>
                <a:latin typeface="HelvNeueOrange"/>
              </a:rPr>
              <a:t>dys</a:t>
            </a:r>
            <a:r>
              <a:rPr lang="fr-FR" b="0" i="0" dirty="0">
                <a:solidFill>
                  <a:srgbClr val="000000"/>
                </a:solidFill>
                <a:effectLst/>
                <a:latin typeface="HelvNeueOrange"/>
              </a:rPr>
              <a:t>" suivi de la question "Qu'impactent-ils ?".</a:t>
            </a:r>
          </a:p>
          <a:p>
            <a:pPr marL="742950" lvl="1" indent="-285750" algn="l">
              <a:buFont typeface="+mj-lt"/>
              <a:buAutoNum type="arabicPeriod"/>
            </a:pPr>
            <a:r>
              <a:rPr lang="fr-FR" b="1" i="0" dirty="0">
                <a:solidFill>
                  <a:srgbClr val="000000"/>
                </a:solidFill>
                <a:effectLst/>
                <a:latin typeface="HelvNeueOrange"/>
              </a:rPr>
              <a:t>La dyslexie</a:t>
            </a:r>
            <a:r>
              <a:rPr lang="fr-FR" b="0" i="0" dirty="0">
                <a:solidFill>
                  <a:srgbClr val="000000"/>
                </a:solidFill>
                <a:effectLst/>
                <a:latin typeface="HelvNeueOrange"/>
              </a:rPr>
              <a:t> : Associée à la lecture et à la difficulté de déchiffrer les mots.</a:t>
            </a:r>
          </a:p>
          <a:p>
            <a:pPr marL="742950" lvl="1" indent="-285750" algn="l">
              <a:buFont typeface="+mj-lt"/>
              <a:buAutoNum type="arabicPeriod"/>
            </a:pPr>
            <a:r>
              <a:rPr lang="fr-FR" b="1" i="0" dirty="0">
                <a:solidFill>
                  <a:srgbClr val="000000"/>
                </a:solidFill>
                <a:effectLst/>
                <a:latin typeface="HelvNeueOrange"/>
              </a:rPr>
              <a:t>La dysorthographie</a:t>
            </a:r>
            <a:r>
              <a:rPr lang="fr-FR" b="0" i="0" dirty="0">
                <a:solidFill>
                  <a:srgbClr val="000000"/>
                </a:solidFill>
                <a:effectLst/>
                <a:latin typeface="HelvNeueOrange"/>
              </a:rPr>
              <a:t> : Concerne l'orthographe et la mémorisation des règles.</a:t>
            </a:r>
          </a:p>
          <a:p>
            <a:pPr marL="742950" lvl="1" indent="-285750" algn="l">
              <a:buFont typeface="+mj-lt"/>
              <a:buAutoNum type="arabicPeriod"/>
            </a:pPr>
            <a:r>
              <a:rPr lang="fr-FR" b="1" i="0" dirty="0">
                <a:solidFill>
                  <a:srgbClr val="000000"/>
                </a:solidFill>
                <a:effectLst/>
                <a:latin typeface="HelvNeueOrange"/>
              </a:rPr>
              <a:t>La dysgraphie</a:t>
            </a:r>
            <a:r>
              <a:rPr lang="fr-FR" b="0" i="0" dirty="0">
                <a:solidFill>
                  <a:srgbClr val="000000"/>
                </a:solidFill>
                <a:effectLst/>
                <a:latin typeface="HelvNeueOrange"/>
              </a:rPr>
              <a:t> : Relatif à l'écriture et à la formation des lettres.</a:t>
            </a:r>
          </a:p>
          <a:p>
            <a:pPr marL="742950" lvl="1" indent="-285750" algn="l">
              <a:buFont typeface="+mj-lt"/>
              <a:buAutoNum type="arabicPeriod"/>
            </a:pPr>
            <a:r>
              <a:rPr lang="fr-FR" b="1" i="0" dirty="0">
                <a:solidFill>
                  <a:srgbClr val="000000"/>
                </a:solidFill>
                <a:effectLst/>
                <a:latin typeface="HelvNeueOrange"/>
              </a:rPr>
              <a:t>La dyscalculie</a:t>
            </a:r>
            <a:r>
              <a:rPr lang="fr-FR" b="0" i="0" dirty="0">
                <a:solidFill>
                  <a:srgbClr val="000000"/>
                </a:solidFill>
                <a:effectLst/>
                <a:latin typeface="HelvNeueOrange"/>
              </a:rPr>
              <a:t> : Se rapporte aux chiffres, au comptage et au calcul.</a:t>
            </a:r>
          </a:p>
          <a:p>
            <a:pPr marL="742950" lvl="1" indent="-285750" algn="l">
              <a:buFont typeface="+mj-lt"/>
              <a:buAutoNum type="arabicPeriod"/>
            </a:pPr>
            <a:r>
              <a:rPr lang="fr-FR" b="1" i="0" dirty="0">
                <a:solidFill>
                  <a:srgbClr val="000000"/>
                </a:solidFill>
                <a:effectLst/>
                <a:latin typeface="HelvNeueOrange"/>
              </a:rPr>
              <a:t>La dysphasie</a:t>
            </a:r>
            <a:r>
              <a:rPr lang="fr-FR" b="0" i="0" dirty="0">
                <a:solidFill>
                  <a:srgbClr val="000000"/>
                </a:solidFill>
                <a:effectLst/>
                <a:latin typeface="HelvNeueOrange"/>
              </a:rPr>
              <a:t> : Concerne le langage oral, l'expression et la compréhension.</a:t>
            </a:r>
          </a:p>
          <a:p>
            <a:pPr marL="742950" marR="0" lvl="1" indent="-285750" algn="l" defTabSz="712788" rtl="0" eaLnBrk="0" fontAlgn="base" latinLnBrk="0" hangingPunct="0">
              <a:lnSpc>
                <a:spcPct val="100000"/>
              </a:lnSpc>
              <a:spcBef>
                <a:spcPct val="30000"/>
              </a:spcBef>
              <a:spcAft>
                <a:spcPct val="0"/>
              </a:spcAft>
              <a:buClrTx/>
              <a:buSzTx/>
              <a:buFont typeface="+mj-lt"/>
              <a:buAutoNum type="arabicPeriod"/>
              <a:tabLst/>
              <a:defRPr/>
            </a:pPr>
            <a:r>
              <a:rPr lang="fr-FR" b="1" i="0" dirty="0">
                <a:solidFill>
                  <a:srgbClr val="000000"/>
                </a:solidFill>
                <a:effectLst/>
                <a:latin typeface="HelvNeueOrange"/>
              </a:rPr>
              <a:t>Syndrome dysexécutif</a:t>
            </a:r>
            <a:r>
              <a:rPr lang="fr-FR" b="0" i="0" dirty="0">
                <a:solidFill>
                  <a:srgbClr val="000000"/>
                </a:solidFill>
                <a:effectLst/>
                <a:latin typeface="HelvNeueOrange"/>
              </a:rPr>
              <a:t> : aborde la mémoire de travail, l'organisation et la planification.</a:t>
            </a:r>
          </a:p>
          <a:p>
            <a:pPr marL="742950" marR="0" lvl="1" indent="-285750" algn="l" defTabSz="712788" rtl="0" eaLnBrk="0" fontAlgn="base" latinLnBrk="0" hangingPunct="0">
              <a:lnSpc>
                <a:spcPct val="100000"/>
              </a:lnSpc>
              <a:spcBef>
                <a:spcPct val="30000"/>
              </a:spcBef>
              <a:spcAft>
                <a:spcPct val="0"/>
              </a:spcAft>
              <a:buClrTx/>
              <a:buSzTx/>
              <a:buFont typeface="+mj-lt"/>
              <a:buAutoNum type="arabicPeriod"/>
              <a:tabLst/>
              <a:defRPr/>
            </a:pPr>
            <a:r>
              <a:rPr lang="fr-FR" b="1" i="0" dirty="0">
                <a:solidFill>
                  <a:srgbClr val="000000"/>
                </a:solidFill>
                <a:effectLst/>
                <a:latin typeface="HelvNeueOrange"/>
              </a:rPr>
              <a:t>Trouble développemental de la coordination (TDC ou dyspraxie)</a:t>
            </a:r>
            <a:r>
              <a:rPr lang="fr-FR" b="0" i="0" dirty="0">
                <a:solidFill>
                  <a:srgbClr val="000000"/>
                </a:solidFill>
                <a:effectLst/>
                <a:latin typeface="HelvNeueOrange"/>
              </a:rPr>
              <a:t> : pour l'organisation des gestes et la coordination des sens/mouvements comme l’habillage, le visuo-spatial, </a:t>
            </a:r>
            <a:r>
              <a:rPr lang="fr-FR" b="0" i="0" dirty="0" err="1">
                <a:solidFill>
                  <a:srgbClr val="000000"/>
                </a:solidFill>
                <a:effectLst/>
                <a:latin typeface="HelvNeueOrange"/>
              </a:rPr>
              <a:t>oro</a:t>
            </a:r>
            <a:r>
              <a:rPr lang="fr-FR" b="0" i="0" dirty="0">
                <a:solidFill>
                  <a:srgbClr val="000000"/>
                </a:solidFill>
                <a:effectLst/>
                <a:latin typeface="HelvNeueOrange"/>
              </a:rPr>
              <a:t>-facial, idéomoteur, constructif</a:t>
            </a:r>
          </a:p>
          <a:p>
            <a:pPr algn="l">
              <a:buFont typeface="+mj-lt"/>
              <a:buNone/>
            </a:pPr>
            <a:r>
              <a:rPr lang="fr-FR" b="1" i="0" dirty="0">
                <a:solidFill>
                  <a:srgbClr val="000000"/>
                </a:solidFill>
                <a:effectLst/>
                <a:latin typeface="HelvNeueOrange"/>
              </a:rPr>
              <a:t>Des Troubles associés</a:t>
            </a:r>
            <a:r>
              <a:rPr lang="fr-FR" b="0" i="0" dirty="0">
                <a:solidFill>
                  <a:srgbClr val="000000"/>
                </a:solidFill>
                <a:effectLst/>
                <a:latin typeface="HelvNeueOrange"/>
              </a:rPr>
              <a:t> : les troubles du déficit de l'attention avec ou sans hyperactivité (TDA/TDAH).</a:t>
            </a:r>
          </a:p>
          <a:p>
            <a:endParaRPr lang="fr-FR" dirty="0"/>
          </a:p>
        </p:txBody>
      </p:sp>
    </p:spTree>
    <p:extLst>
      <p:ext uri="{BB962C8B-B14F-4D97-AF65-F5344CB8AC3E}">
        <p14:creationId xmlns:p14="http://schemas.microsoft.com/office/powerpoint/2010/main" val="4015199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ce réservé de l'image des diapositives 1">
            <a:extLst>
              <a:ext uri="{FF2B5EF4-FFF2-40B4-BE49-F238E27FC236}">
                <a16:creationId xmlns:a16="http://schemas.microsoft.com/office/drawing/2014/main" id="{CFA58AA0-C6B2-4072-8EE6-5AA232104F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ce réservé des notes 2">
            <a:extLst>
              <a:ext uri="{FF2B5EF4-FFF2-40B4-BE49-F238E27FC236}">
                <a16:creationId xmlns:a16="http://schemas.microsoft.com/office/drawing/2014/main" id="{2AF40ED3-8F6F-4917-A15F-267BC88975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une vue d'une position de travail numérique comprenant un écran de PC, clavier et souris, un smartphone, un casque, agenda et magazines, des crayons, une montre électronique.</a:t>
            </a:r>
          </a:p>
          <a:p>
            <a:r>
              <a:rPr lang="fr-FR" altLang="fr-FR" dirty="0"/>
              <a:t>Ce qui peut poser problème en fonction de l'atteinte et sa gravité ce sera l'affichage sur écran smartphone, papier/crayon, la frappe clavier sou la reconnaissance des caractères. L'éclairage peut aussi être impactant. Les outils de compensation pourront être Confort+, les logiciels Dragon, Antidote, une Liseuse avec synthèse vocale intégrée ; une loupe qui se pose sur le document papier avec une ligne pour faciliter la focalisation sur le texte </a:t>
            </a:r>
            <a:r>
              <a:rPr lang="fr-FR" altLang="fr-FR" dirty="0" err="1"/>
              <a:t>etc</a:t>
            </a:r>
            <a:endParaRPr lang="fr-FR" altLang="fr-FR" dirty="0"/>
          </a:p>
          <a:p>
            <a:endParaRPr lang="fr-FR" altLang="fr-FR" dirty="0"/>
          </a:p>
        </p:txBody>
      </p:sp>
      <p:sp>
        <p:nvSpPr>
          <p:cNvPr id="135172" name="Espace réservé du numéro de diapositive 3">
            <a:extLst>
              <a:ext uri="{FF2B5EF4-FFF2-40B4-BE49-F238E27FC236}">
                <a16:creationId xmlns:a16="http://schemas.microsoft.com/office/drawing/2014/main" id="{BBF94B4D-A0E4-41CB-BDA6-6B9E50B74B0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33AB14-996A-464E-8325-7C944AC30B83}" type="slidenum">
              <a:rPr lang="fr-FR" altLang="fr-FR"/>
              <a:pPr/>
              <a:t>35</a:t>
            </a:fld>
            <a:endParaRPr lang="fr-FR" alt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Espace réservé de l'image des diapositives 1">
            <a:extLst>
              <a:ext uri="{FF2B5EF4-FFF2-40B4-BE49-F238E27FC236}">
                <a16:creationId xmlns:a16="http://schemas.microsoft.com/office/drawing/2014/main" id="{7AF578AE-4882-46B4-81DB-A354EB5A13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Espace réservé des commentaires 2">
            <a:extLst>
              <a:ext uri="{FF2B5EF4-FFF2-40B4-BE49-F238E27FC236}">
                <a16:creationId xmlns:a16="http://schemas.microsoft.com/office/drawing/2014/main" id="{181DE94E-1140-46DA-8786-499B5431D2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a:p>
        </p:txBody>
      </p:sp>
      <p:sp>
        <p:nvSpPr>
          <p:cNvPr id="137220" name="Espace réservé du numéro de diapositive 3">
            <a:extLst>
              <a:ext uri="{FF2B5EF4-FFF2-40B4-BE49-F238E27FC236}">
                <a16:creationId xmlns:a16="http://schemas.microsoft.com/office/drawing/2014/main" id="{47712AEC-E1FF-4519-B35F-6DE5174AB2BC}"/>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979E3D-9C06-4542-BA0F-627EA9427FD1}" type="slidenum">
              <a:rPr lang="en-GB" altLang="fr-FR"/>
              <a:pPr/>
              <a:t>37</a:t>
            </a:fld>
            <a:endParaRPr lang="en-GB"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solidFill>
                  <a:srgbClr val="BCC0C3"/>
                </a:solidFill>
                <a:effectLst/>
                <a:latin typeface="arial" panose="020B0604020202020204" pitchFamily="34" charset="0"/>
              </a:rPr>
              <a:t>Glaucome (pression </a:t>
            </a:r>
            <a:r>
              <a:rPr lang="fr-FR" b="1" i="0" dirty="0" err="1">
                <a:solidFill>
                  <a:srgbClr val="BCC0C3"/>
                </a:solidFill>
                <a:effectLst/>
                <a:latin typeface="arial" panose="020B0604020202020204" pitchFamily="34" charset="0"/>
              </a:rPr>
              <a:t>occulaire</a:t>
            </a:r>
            <a:r>
              <a:rPr lang="fr-FR" b="1" i="0" dirty="0">
                <a:solidFill>
                  <a:srgbClr val="BCC0C3"/>
                </a:solidFill>
                <a:effectLst/>
                <a:latin typeface="arial" panose="020B0604020202020204" pitchFamily="34" charset="0"/>
              </a:rPr>
              <a:t>)  : aucune douleur et quand </a:t>
            </a:r>
            <a:r>
              <a:rPr lang="fr-FR" b="1" i="0" dirty="0" err="1">
                <a:solidFill>
                  <a:srgbClr val="BCC0C3"/>
                </a:solidFill>
                <a:effectLst/>
                <a:latin typeface="arial" panose="020B0604020202020204" pitchFamily="34" charset="0"/>
              </a:rPr>
              <a:t>syptôme</a:t>
            </a:r>
            <a:r>
              <a:rPr lang="fr-FR" b="1" i="0" dirty="0">
                <a:solidFill>
                  <a:srgbClr val="BCC0C3"/>
                </a:solidFill>
                <a:effectLst/>
                <a:latin typeface="arial" panose="020B0604020202020204" pitchFamily="34" charset="0"/>
              </a:rPr>
              <a:t> visible la maladie est installée (touche les + de 45 ans)</a:t>
            </a:r>
          </a:p>
          <a:p>
            <a:r>
              <a:rPr lang="fr-FR" b="1" i="0" dirty="0" err="1">
                <a:solidFill>
                  <a:srgbClr val="BCC0C3"/>
                </a:solidFill>
                <a:effectLst/>
                <a:latin typeface="arial" panose="020B0604020202020204" pitchFamily="34" charset="0"/>
              </a:rPr>
              <a:t>AVJiste</a:t>
            </a:r>
            <a:r>
              <a:rPr lang="fr-FR" b="0" i="0" dirty="0">
                <a:solidFill>
                  <a:srgbClr val="BDC1C6"/>
                </a:solidFill>
                <a:effectLst/>
                <a:latin typeface="arial" panose="020B0604020202020204" pitchFamily="34" charset="0"/>
              </a:rPr>
              <a:t> est un spécialiste de l'aide à la vie journalière</a:t>
            </a:r>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3</a:t>
            </a:fld>
            <a:endParaRPr lang="fr-FR"/>
          </a:p>
        </p:txBody>
      </p:sp>
    </p:spTree>
    <p:extLst>
      <p:ext uri="{BB962C8B-B14F-4D97-AF65-F5344CB8AC3E}">
        <p14:creationId xmlns:p14="http://schemas.microsoft.com/office/powerpoint/2010/main" val="1194235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ce réservé de l'image des diapositives 1">
            <a:extLst>
              <a:ext uri="{FF2B5EF4-FFF2-40B4-BE49-F238E27FC236}">
                <a16:creationId xmlns:a16="http://schemas.microsoft.com/office/drawing/2014/main" id="{3BA950BD-5C2B-4938-B167-44E3551F198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Espace réservé des notes 2">
            <a:extLst>
              <a:ext uri="{FF2B5EF4-FFF2-40B4-BE49-F238E27FC236}">
                <a16:creationId xmlns:a16="http://schemas.microsoft.com/office/drawing/2014/main" id="{6C63D64C-5450-48C1-A923-6ABF66F995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r>
              <a:rPr lang="fr-FR" altLang="fr-FR" b="1">
                <a:solidFill>
                  <a:srgbClr val="000000"/>
                </a:solidFill>
                <a:latin typeface="HelvNeueOrange"/>
              </a:rPr>
              <a:t>En savoir plus : </a:t>
            </a:r>
          </a:p>
          <a:p>
            <a:pPr>
              <a:buFont typeface="Arial" panose="020B0604020202020204" pitchFamily="34" charset="0"/>
              <a:buChar char="•"/>
            </a:pPr>
            <a:endParaRPr lang="fr-FR" altLang="fr-FR">
              <a:solidFill>
                <a:srgbClr val="000000"/>
              </a:solidFill>
              <a:latin typeface="HelvNeueOrange"/>
            </a:endParaRPr>
          </a:p>
          <a:p>
            <a:endParaRPr lang="fr-FR" altLang="fr-FR"/>
          </a:p>
        </p:txBody>
      </p:sp>
    </p:spTree>
    <p:extLst>
      <p:ext uri="{BB962C8B-B14F-4D97-AF65-F5344CB8AC3E}">
        <p14:creationId xmlns:p14="http://schemas.microsoft.com/office/powerpoint/2010/main" val="69482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42</a:t>
            </a:fld>
            <a:endParaRPr lang="fr-FR"/>
          </a:p>
        </p:txBody>
      </p:sp>
    </p:spTree>
    <p:extLst>
      <p:ext uri="{BB962C8B-B14F-4D97-AF65-F5344CB8AC3E}">
        <p14:creationId xmlns:p14="http://schemas.microsoft.com/office/powerpoint/2010/main" val="2888686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ce réservé de l'image des diapositives 1">
            <a:extLst>
              <a:ext uri="{FF2B5EF4-FFF2-40B4-BE49-F238E27FC236}">
                <a16:creationId xmlns:a16="http://schemas.microsoft.com/office/drawing/2014/main" id="{09BF7D3A-A28B-433B-8FFE-16B8486553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Espace réservé des notes 2">
            <a:extLst>
              <a:ext uri="{FF2B5EF4-FFF2-40B4-BE49-F238E27FC236}">
                <a16:creationId xmlns:a16="http://schemas.microsoft.com/office/drawing/2014/main" id="{F5FA2420-595D-4EEF-90A6-1457F7DB92EA}"/>
              </a:ext>
            </a:extLst>
          </p:cNvPr>
          <p:cNvSpPr>
            <a:spLocks noGrp="1" noChangeArrowheads="1"/>
          </p:cNvSpPr>
          <p:nvPr>
            <p:ph type="body" idx="1"/>
          </p:nvPr>
        </p:nvSpPr>
        <p:spPr bwMode="auto"/>
        <p:txBody>
          <a:bodyPr/>
          <a:lstStyle/>
          <a:p>
            <a:pPr>
              <a:buFont typeface="Arial" panose="020B0604020202020204" pitchFamily="34" charset="0"/>
              <a:buChar char="•"/>
              <a:defRPr/>
            </a:pPr>
            <a:r>
              <a:rPr lang="fr-FR" sz="3600" b="1" dirty="0">
                <a:solidFill>
                  <a:srgbClr val="000000"/>
                </a:solidFill>
                <a:latin typeface="HelvNeueOrange"/>
              </a:rPr>
              <a:t>Ordinateur : </a:t>
            </a:r>
            <a:r>
              <a:rPr lang="fr-FR" sz="3600" dirty="0">
                <a:solidFill>
                  <a:srgbClr val="000000"/>
                </a:solidFill>
                <a:latin typeface="HelvNeueOrange"/>
              </a:rPr>
              <a:t>PC portable professionnel, </a:t>
            </a:r>
            <a:r>
              <a:rPr lang="fr-FR" sz="3600" dirty="0">
                <a:solidFill>
                  <a:srgbClr val="000000"/>
                </a:solidFill>
                <a:latin typeface="HelvNeueOrange"/>
                <a:hlinkClick r:id="rId3"/>
              </a:rPr>
              <a:t>clavier bépo </a:t>
            </a:r>
            <a:r>
              <a:rPr lang="fr-FR" sz="3600" dirty="0">
                <a:solidFill>
                  <a:srgbClr val="000000"/>
                </a:solidFill>
                <a:latin typeface="HelvNeueOrange"/>
              </a:rPr>
              <a:t>, </a:t>
            </a:r>
            <a:r>
              <a:rPr lang="fr-FR" sz="3600" dirty="0">
                <a:solidFill>
                  <a:srgbClr val="000000"/>
                </a:solidFill>
                <a:latin typeface="HelvNeueOrange"/>
                <a:hlinkClick r:id="rId3"/>
              </a:rPr>
              <a:t>souris verticale </a:t>
            </a:r>
            <a:r>
              <a:rPr lang="fr-FR" sz="3600" dirty="0">
                <a:solidFill>
                  <a:srgbClr val="000000"/>
                </a:solidFill>
                <a:latin typeface="HelvNeueOrange"/>
              </a:rPr>
              <a:t> et logiciel de reconnaissance vocale.</a:t>
            </a:r>
            <a:br>
              <a:rPr lang="fr-FR" sz="3600" dirty="0">
                <a:solidFill>
                  <a:srgbClr val="000000"/>
                </a:solidFill>
                <a:latin typeface="HelvNeueOrange"/>
              </a:rPr>
            </a:br>
            <a:r>
              <a:rPr lang="fr-FR" sz="3600" dirty="0">
                <a:solidFill>
                  <a:srgbClr val="000000"/>
                </a:solidFill>
                <a:latin typeface="HelvNeueOrange"/>
              </a:rPr>
              <a:t>(le bépo est une disposition de symboles et de caractères conçue pour les claviers d’ordinateur afin de faciliter la saisie du français, des éléments typographiques, sans oublier les symboles de programmation. Elle donne accès à de nombreux caractères d’autres langues.(</a:t>
            </a:r>
          </a:p>
          <a:p>
            <a:pPr>
              <a:buFont typeface="Arial" panose="020B0604020202020204" pitchFamily="34" charset="0"/>
              <a:buChar char="•"/>
              <a:defRPr/>
            </a:pPr>
            <a:r>
              <a:rPr lang="fr-FR" sz="3600" b="1" dirty="0">
                <a:solidFill>
                  <a:srgbClr val="000000"/>
                </a:solidFill>
                <a:latin typeface="HelvNeueOrange"/>
              </a:rPr>
              <a:t>Tél. mobile : </a:t>
            </a:r>
            <a:r>
              <a:rPr lang="fr-FR" sz="3600" dirty="0">
                <a:solidFill>
                  <a:srgbClr val="000000"/>
                </a:solidFill>
                <a:latin typeface="HelvNeueOrange"/>
              </a:rPr>
              <a:t>Modèle Android performant</a:t>
            </a:r>
          </a:p>
          <a:p>
            <a:pPr>
              <a:buFont typeface="Arial" panose="020B0604020202020204" pitchFamily="34" charset="0"/>
              <a:buChar char="•"/>
              <a:defRPr/>
            </a:pPr>
            <a:r>
              <a:rPr lang="fr-FR" sz="3600" b="1" dirty="0">
                <a:solidFill>
                  <a:srgbClr val="000000"/>
                </a:solidFill>
                <a:latin typeface="HelvNeueOrange"/>
              </a:rPr>
              <a:t>Autre(s) : </a:t>
            </a:r>
            <a:r>
              <a:rPr lang="fr-FR" sz="3600" dirty="0">
                <a:solidFill>
                  <a:srgbClr val="000000"/>
                </a:solidFill>
                <a:latin typeface="HelvNeueOrange"/>
                <a:hlinkClick r:id="rId3"/>
              </a:rPr>
              <a:t>Bureau assis-debout </a:t>
            </a:r>
            <a:endParaRPr lang="fr-FR" sz="3600" dirty="0">
              <a:solidFill>
                <a:srgbClr val="000000"/>
              </a:solidFill>
              <a:latin typeface="HelvNeueOrange"/>
            </a:endParaRPr>
          </a:p>
          <a:p>
            <a:pPr marL="447675" lvl="1" indent="-171450">
              <a:buFont typeface="Arial" panose="020B0604020202020204" pitchFamily="34" charset="0"/>
              <a:buChar char="•"/>
              <a:defRPr/>
            </a:pPr>
            <a:endParaRPr lang="fr-FR" altLang="fr-FR" sz="1400" b="1" dirty="0">
              <a:solidFill>
                <a:srgbClr val="FE7900"/>
              </a:solidFill>
            </a:endParaRPr>
          </a:p>
          <a:p>
            <a:pPr marL="571500" indent="-571500">
              <a:buFont typeface="Arial" panose="020B0604020202020204" pitchFamily="34" charset="0"/>
              <a:buChar char="•"/>
              <a:defRPr/>
            </a:pPr>
            <a:r>
              <a:rPr lang="fr-FR" sz="3600" dirty="0">
                <a:solidFill>
                  <a:srgbClr val="000000"/>
                </a:solidFill>
                <a:latin typeface="HelvNeueOrange"/>
              </a:rPr>
              <a:t>Pour Thomas, l’ordinateur est un outil exclusivement professionnel. En moyenne, au travail il passe 6 heures par jour devant son PC, alors, chez lui, il évite de l'allumer. De plus, </a:t>
            </a:r>
            <a:r>
              <a:rPr lang="fr-FR" sz="3600" b="1" dirty="0">
                <a:solidFill>
                  <a:srgbClr val="000000"/>
                </a:solidFill>
                <a:latin typeface="HelvNeueOrange"/>
              </a:rPr>
              <a:t>ses </a:t>
            </a:r>
            <a:r>
              <a:rPr lang="fr-FR" sz="3600" b="1" dirty="0">
                <a:solidFill>
                  <a:srgbClr val="000000"/>
                </a:solidFill>
                <a:latin typeface="HelvNeueOrange"/>
                <a:hlinkClick r:id="rId3"/>
              </a:rPr>
              <a:t>troubles musculosquelettiques </a:t>
            </a:r>
            <a:r>
              <a:rPr lang="fr-FR" sz="3600" b="1" dirty="0">
                <a:solidFill>
                  <a:srgbClr val="000000"/>
                </a:solidFill>
                <a:latin typeface="HelvNeueOrange"/>
              </a:rPr>
              <a:t> rendent très pénible l’utilisation d’une souris</a:t>
            </a:r>
            <a:r>
              <a:rPr lang="fr-FR" sz="3600" dirty="0">
                <a:solidFill>
                  <a:srgbClr val="000000"/>
                </a:solidFill>
                <a:latin typeface="HelvNeueOrange"/>
              </a:rPr>
              <a:t>, même verticale, et naviguer qu'à partir d'un clavier reste un doux rêve !</a:t>
            </a:r>
          </a:p>
          <a:p>
            <a:pPr marL="571500" indent="-571500">
              <a:buFont typeface="Arial" panose="020B0604020202020204" pitchFamily="34" charset="0"/>
              <a:buChar char="•"/>
              <a:defRPr/>
            </a:pPr>
            <a:endParaRPr lang="fr-FR" sz="3600" dirty="0">
              <a:solidFill>
                <a:srgbClr val="000000"/>
              </a:solidFill>
              <a:latin typeface="HelvNeueOrange"/>
            </a:endParaRPr>
          </a:p>
          <a:p>
            <a:pPr marL="571500" indent="-571500">
              <a:buFont typeface="Arial" panose="020B0604020202020204" pitchFamily="34" charset="0"/>
              <a:buChar char="•"/>
              <a:defRPr/>
            </a:pPr>
            <a:r>
              <a:rPr lang="fr-FR" sz="3600" dirty="0">
                <a:solidFill>
                  <a:srgbClr val="000000"/>
                </a:solidFill>
                <a:latin typeface="HelvNeueOrange"/>
              </a:rPr>
              <a:t>Dans sa vie privée, </a:t>
            </a:r>
            <a:r>
              <a:rPr lang="fr-FR" sz="3600" b="1" dirty="0">
                <a:solidFill>
                  <a:srgbClr val="000000"/>
                </a:solidFill>
                <a:latin typeface="HelvNeueOrange"/>
              </a:rPr>
              <a:t>le téléphone mobile est son seul outil digital</a:t>
            </a:r>
            <a:r>
              <a:rPr lang="fr-FR" sz="3600" dirty="0">
                <a:solidFill>
                  <a:srgbClr val="000000"/>
                </a:solidFill>
                <a:latin typeface="HelvNeueOrange"/>
              </a:rPr>
              <a:t>, il l'utilise pour tout : communiquer, gérer son agenda, faire des courses, enregistrer un concert, prendre en photo des rapaces ou activer un métronome. </a:t>
            </a:r>
            <a:r>
              <a:rPr lang="fr-FR" sz="3600" b="1" dirty="0">
                <a:solidFill>
                  <a:srgbClr val="000000"/>
                </a:solidFill>
                <a:latin typeface="HelvNeueOrange"/>
              </a:rPr>
              <a:t>Indispensable à sa vie</a:t>
            </a:r>
            <a:r>
              <a:rPr lang="fr-FR" sz="3600" dirty="0">
                <a:solidFill>
                  <a:srgbClr val="000000"/>
                </a:solidFill>
                <a:latin typeface="HelvNeueOrange"/>
              </a:rPr>
              <a:t>, il n’a pas hésité à investir dans un modèle performant.</a:t>
            </a:r>
          </a:p>
          <a:p>
            <a:pPr>
              <a:defRPr/>
            </a:pPr>
            <a:endParaRPr lang="fr-FR" altLang="fr-FR" dirty="0"/>
          </a:p>
        </p:txBody>
      </p:sp>
      <p:sp>
        <p:nvSpPr>
          <p:cNvPr id="63492" name="Espace réservé du numéro de diapositive 3">
            <a:extLst>
              <a:ext uri="{FF2B5EF4-FFF2-40B4-BE49-F238E27FC236}">
                <a16:creationId xmlns:a16="http://schemas.microsoft.com/office/drawing/2014/main" id="{16520AA3-8401-46DA-B7BE-F0178684E78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5AA058-5147-451D-BBE6-F7AA283F85DB}" type="slidenum">
              <a:rPr lang="fr-FR" altLang="fr-FR"/>
              <a:pPr/>
              <a:t>46</a:t>
            </a:fld>
            <a:endParaRPr lang="fr-FR" altLang="fr-FR"/>
          </a:p>
        </p:txBody>
      </p:sp>
    </p:spTree>
    <p:extLst>
      <p:ext uri="{BB962C8B-B14F-4D97-AF65-F5344CB8AC3E}">
        <p14:creationId xmlns:p14="http://schemas.microsoft.com/office/powerpoint/2010/main" val="1107755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image des diapositives 1">
            <a:extLst>
              <a:ext uri="{FF2B5EF4-FFF2-40B4-BE49-F238E27FC236}">
                <a16:creationId xmlns:a16="http://schemas.microsoft.com/office/drawing/2014/main" id="{2D3922AB-F3C2-4ABB-8EFD-3A9F45C5A7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Espace réservé des notes 2">
            <a:extLst>
              <a:ext uri="{FF2B5EF4-FFF2-40B4-BE49-F238E27FC236}">
                <a16:creationId xmlns:a16="http://schemas.microsoft.com/office/drawing/2014/main" id="{B5334A51-904D-4EB1-A3B3-8E8A1D694F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extLst>
      <p:ext uri="{BB962C8B-B14F-4D97-AF65-F5344CB8AC3E}">
        <p14:creationId xmlns:p14="http://schemas.microsoft.com/office/powerpoint/2010/main" val="174252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e l'image des diapositives 1">
            <a:extLst>
              <a:ext uri="{FF2B5EF4-FFF2-40B4-BE49-F238E27FC236}">
                <a16:creationId xmlns:a16="http://schemas.microsoft.com/office/drawing/2014/main" id="{5FD7B8E5-80AF-4C6F-9355-A336E7398C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Espace réservé des notes 2">
            <a:extLst>
              <a:ext uri="{FF2B5EF4-FFF2-40B4-BE49-F238E27FC236}">
                <a16:creationId xmlns:a16="http://schemas.microsoft.com/office/drawing/2014/main" id="{727FA9C9-47E3-466C-9E73-941B53A7C7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r>
              <a:rPr lang="fr-FR" altLang="fr-FR" b="1">
                <a:solidFill>
                  <a:srgbClr val="000000"/>
                </a:solidFill>
                <a:latin typeface="HelvNeueOrange"/>
              </a:rPr>
              <a:t>En savoir plus : </a:t>
            </a:r>
          </a:p>
          <a:p>
            <a:pPr>
              <a:buFont typeface="Arial" panose="020B0604020202020204" pitchFamily="34" charset="0"/>
              <a:buChar char="•"/>
            </a:pPr>
            <a:r>
              <a:rPr lang="fr-FR" altLang="fr-FR">
                <a:solidFill>
                  <a:srgbClr val="000000"/>
                </a:solidFill>
                <a:latin typeface="HelvNeueOrange"/>
              </a:rPr>
              <a:t>Sur le site « ca m’intéresse » Les aveugles ne voient-ils que du noir ?</a:t>
            </a:r>
            <a:br>
              <a:rPr lang="fr-FR" altLang="fr-FR">
                <a:solidFill>
                  <a:srgbClr val="000000"/>
                </a:solidFill>
                <a:latin typeface="HelvNeueOrange"/>
              </a:rPr>
            </a:br>
            <a:r>
              <a:rPr lang="fr-FR" altLang="fr-FR">
                <a:solidFill>
                  <a:srgbClr val="000000"/>
                </a:solidFill>
                <a:latin typeface="HelvNeueOrange"/>
              </a:rPr>
              <a:t>https://www.caminteresse.fr/sciences/les-aveugles-ne-voient-ils-que-du-noir-11146857/</a:t>
            </a:r>
          </a:p>
          <a:p>
            <a:pPr>
              <a:buFont typeface="Arial" panose="020B0604020202020204" pitchFamily="34" charset="0"/>
              <a:buChar char="•"/>
            </a:pPr>
            <a:r>
              <a:rPr lang="fr-FR" altLang="fr-FR">
                <a:solidFill>
                  <a:srgbClr val="000000"/>
                </a:solidFill>
                <a:latin typeface="HelvNeueOrange"/>
              </a:rPr>
              <a:t>Vidéo sur Youtube de Comment les aveugles voient le monde</a:t>
            </a:r>
            <a:br>
              <a:rPr lang="fr-FR" altLang="fr-FR">
                <a:solidFill>
                  <a:srgbClr val="000000"/>
                </a:solidFill>
                <a:latin typeface="HelvNeueOrange"/>
              </a:rPr>
            </a:br>
            <a:r>
              <a:rPr lang="fr-FR" altLang="fr-FR">
                <a:solidFill>
                  <a:srgbClr val="000000"/>
                </a:solidFill>
                <a:latin typeface="HelvNeueOrange"/>
              </a:rPr>
              <a:t>https://youtu.be/1HZvSsmtfts</a:t>
            </a:r>
          </a:p>
          <a:p>
            <a:pPr>
              <a:buFont typeface="Arial" panose="020B0604020202020204" pitchFamily="34" charset="0"/>
              <a:buChar char="•"/>
            </a:pPr>
            <a:r>
              <a:rPr lang="fr-FR" altLang="fr-FR">
                <a:solidFill>
                  <a:srgbClr val="000000"/>
                </a:solidFill>
                <a:latin typeface="HelvNeueOrange"/>
              </a:rPr>
              <a:t>L’aire pour la perception du mouvement</a:t>
            </a:r>
            <a:br>
              <a:rPr lang="fr-FR" altLang="fr-FR">
                <a:solidFill>
                  <a:srgbClr val="000000"/>
                </a:solidFill>
                <a:latin typeface="HelvNeueOrange"/>
              </a:rPr>
            </a:br>
            <a:r>
              <a:rPr lang="fr-FR" altLang="fr-FR">
                <a:solidFill>
                  <a:srgbClr val="000000"/>
                </a:solidFill>
                <a:latin typeface="HelvNeueOrange"/>
              </a:rPr>
              <a:t>https://www.sciencesetavenir.fr/sante/video-que-voit-cette-femme-aveugle-qui-percoit-le-mouvement_27459</a:t>
            </a:r>
          </a:p>
          <a:p>
            <a:pPr>
              <a:buFont typeface="Arial" panose="020B0604020202020204" pitchFamily="34" charset="0"/>
              <a:buChar char="•"/>
            </a:pPr>
            <a:endParaRPr lang="fr-FR" altLang="fr-FR">
              <a:solidFill>
                <a:srgbClr val="000000"/>
              </a:solidFill>
              <a:latin typeface="HelvNeueOrange"/>
            </a:endParaRPr>
          </a:p>
          <a:p>
            <a:pPr eaLnBrk="1" hangingPunct="1">
              <a:spcBef>
                <a:spcPct val="0"/>
              </a:spcBef>
              <a:buFontTx/>
              <a:buNone/>
            </a:pPr>
            <a:r>
              <a:rPr lang="fr-FR" altLang="fr-FR" b="1"/>
              <a:t>Comment les aveugles utilisent internet</a:t>
            </a:r>
          </a:p>
          <a:p>
            <a:r>
              <a:rPr lang="fr-FR" altLang="fr-FR"/>
              <a:t>https://youtu.be/DePdWynmd_Y</a:t>
            </a:r>
          </a:p>
          <a:p>
            <a:r>
              <a:rPr lang="fr-FR" altLang="fr-FR"/>
              <a:t>3’21 tout lire</a:t>
            </a:r>
          </a:p>
          <a:p>
            <a:endParaRPr lang="fr-FR" altLang="fr-FR"/>
          </a:p>
          <a:p>
            <a:r>
              <a:rPr lang="fr-FR" altLang="fr-FR"/>
              <a:t>"plage braille", composé de cellules piézo-électriques qui représentent en braille les lettres et les symboles. L'affichage s'effectue sur une ligne de 20, 40 ou 80 caractères, selon le modèle. </a:t>
            </a:r>
            <a:endParaRPr lang="en-GB" altLang="fr-FR"/>
          </a:p>
          <a:p>
            <a:pPr>
              <a:buFont typeface="Arial" panose="020B0604020202020204" pitchFamily="34" charset="0"/>
              <a:buNone/>
            </a:pPr>
            <a:endParaRPr lang="fr-FR" altLang="fr-FR">
              <a:solidFill>
                <a:srgbClr val="000000"/>
              </a:solidFill>
              <a:latin typeface="HelvNeueOrange"/>
            </a:endParaRPr>
          </a:p>
          <a:p>
            <a:pPr eaLnBrk="1" hangingPunct="1">
              <a:spcBef>
                <a:spcPct val="0"/>
              </a:spcBef>
              <a:buFontTx/>
              <a:buNone/>
            </a:pPr>
            <a:r>
              <a:rPr lang="fr-FR" altLang="fr-FR" b="1"/>
              <a:t>L'ordinateur des aveugles : La synthèse vocale</a:t>
            </a:r>
          </a:p>
          <a:p>
            <a:r>
              <a:rPr lang="fr-FR" altLang="fr-FR"/>
              <a:t>https://youtu.be/IoPB57JZKow</a:t>
            </a:r>
          </a:p>
          <a:p>
            <a:r>
              <a:rPr lang="fr-FR" altLang="fr-FR"/>
              <a:t>5’50 la totalité</a:t>
            </a:r>
          </a:p>
          <a:p>
            <a:pPr>
              <a:buFont typeface="Arial" panose="020B0604020202020204" pitchFamily="34" charset="0"/>
              <a:buNone/>
            </a:pPr>
            <a:endParaRPr lang="fr-FR" altLang="fr-FR">
              <a:solidFill>
                <a:srgbClr val="000000"/>
              </a:solidFill>
              <a:latin typeface="HelvNeueOrange"/>
            </a:endParaRPr>
          </a:p>
          <a:p>
            <a:pPr>
              <a:buFont typeface="Arial" panose="020B0604020202020204" pitchFamily="34" charset="0"/>
              <a:buNone/>
            </a:pPr>
            <a:endParaRPr lang="fr-FR" altLang="fr-FR">
              <a:solidFill>
                <a:srgbClr val="000000"/>
              </a:solidFill>
              <a:latin typeface="HelvNeueOrange"/>
            </a:endParaRPr>
          </a:p>
          <a:p>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ce réservé de l'image des diapositives 1">
            <a:extLst>
              <a:ext uri="{FF2B5EF4-FFF2-40B4-BE49-F238E27FC236}">
                <a16:creationId xmlns:a16="http://schemas.microsoft.com/office/drawing/2014/main" id="{73D0CE6D-FD2C-4676-A7B3-0949FCA59D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Espace réservé des notes 2">
            <a:extLst>
              <a:ext uri="{FF2B5EF4-FFF2-40B4-BE49-F238E27FC236}">
                <a16:creationId xmlns:a16="http://schemas.microsoft.com/office/drawing/2014/main" id="{81E3E2A3-7154-477D-8535-7FE95278A0B4}"/>
              </a:ext>
            </a:extLst>
          </p:cNvPr>
          <p:cNvSpPr>
            <a:spLocks noGrp="1" noChangeArrowheads="1"/>
          </p:cNvSpPr>
          <p:nvPr>
            <p:ph type="body" idx="1"/>
          </p:nvPr>
        </p:nvSpPr>
        <p:spPr bwMode="auto"/>
        <p:txBody>
          <a:bodyPr/>
          <a:lstStyle/>
          <a:p>
            <a:pPr marL="447675" lvl="1" indent="-171450">
              <a:buFont typeface="Arial" panose="020B0604020202020204" pitchFamily="34" charset="0"/>
              <a:buChar char="•"/>
              <a:defRPr/>
            </a:pPr>
            <a:r>
              <a:rPr lang="fr-FR" altLang="fr-FR" sz="1400" b="1" dirty="0">
                <a:solidFill>
                  <a:srgbClr val="FE7900"/>
                </a:solidFill>
              </a:rPr>
              <a:t>Ordinateur :</a:t>
            </a:r>
          </a:p>
          <a:p>
            <a:pPr marL="676275" lvl="3" indent="-171450">
              <a:buFont typeface="Arial" panose="020B0604020202020204" pitchFamily="34" charset="0"/>
              <a:buChar char="•"/>
              <a:defRPr/>
            </a:pPr>
            <a:r>
              <a:rPr lang="fr-FR" altLang="fr-FR" sz="1400" dirty="0">
                <a:solidFill>
                  <a:srgbClr val="FE7900"/>
                </a:solidFill>
              </a:rPr>
              <a:t>PC portable ou fixe avec une plage Braille 40  caractères + logiciel lecteur d’écran </a:t>
            </a:r>
            <a:r>
              <a:rPr lang="fr-FR" altLang="fr-FR" sz="1400" dirty="0" err="1">
                <a:solidFill>
                  <a:srgbClr val="FE7900"/>
                </a:solidFill>
              </a:rPr>
              <a:t>Jaws</a:t>
            </a:r>
            <a:r>
              <a:rPr lang="fr-FR" altLang="fr-FR" sz="1400" dirty="0">
                <a:solidFill>
                  <a:srgbClr val="FE7900"/>
                </a:solidFill>
              </a:rPr>
              <a:t>.</a:t>
            </a:r>
            <a:br>
              <a:rPr lang="fr-FR" altLang="fr-FR" sz="1400" dirty="0">
                <a:solidFill>
                  <a:srgbClr val="FE7900"/>
                </a:solidFill>
              </a:rPr>
            </a:br>
            <a:r>
              <a:rPr lang="fr-FR" altLang="fr-FR" sz="1400" dirty="0">
                <a:solidFill>
                  <a:srgbClr val="FE7900"/>
                </a:solidFill>
              </a:rPr>
              <a:t>L’écran et la souris ne serviront qu’à une personne tierce pour débloquer une personne aveugle perdue ou bloquée dans la fenêtre</a:t>
            </a:r>
          </a:p>
          <a:p>
            <a:pPr marL="447675" lvl="1" indent="-171450">
              <a:buFont typeface="Arial" panose="020B0604020202020204" pitchFamily="34" charset="0"/>
              <a:buChar char="•"/>
              <a:defRPr/>
            </a:pPr>
            <a:r>
              <a:rPr lang="fr-FR" altLang="fr-FR" sz="1400" b="1" dirty="0">
                <a:solidFill>
                  <a:srgbClr val="FE7900"/>
                </a:solidFill>
              </a:rPr>
              <a:t>Tél. mobile : </a:t>
            </a:r>
            <a:r>
              <a:rPr lang="fr-FR" altLang="fr-FR" sz="1400" dirty="0">
                <a:solidFill>
                  <a:srgbClr val="FE7900"/>
                </a:solidFill>
              </a:rPr>
              <a:t>iPhone avec écran tactile, avec, lecteur d’écran Siri. Si elle est souvent en déplacement elle pourra avoir en plus une plage braille connectée en Bluetooth 14 caractères. </a:t>
            </a:r>
          </a:p>
          <a:p>
            <a:pPr marL="447675" lvl="1" indent="-171450">
              <a:buFont typeface="Arial" panose="020B0604020202020204" pitchFamily="34" charset="0"/>
              <a:buChar char="•"/>
              <a:defRPr/>
            </a:pPr>
            <a:endParaRPr lang="fr-FR" altLang="fr-FR" sz="1400" b="1" dirty="0">
              <a:solidFill>
                <a:srgbClr val="FE7900"/>
              </a:solidFill>
            </a:endParaRPr>
          </a:p>
          <a:p>
            <a:pPr marL="447675" lvl="1" indent="-171450">
              <a:buFont typeface="Arial" panose="020B0604020202020204" pitchFamily="34" charset="0"/>
              <a:buChar char="•"/>
              <a:defRPr/>
            </a:pPr>
            <a:r>
              <a:rPr lang="fr-FR" altLang="fr-FR" sz="1400" b="1" dirty="0">
                <a:solidFill>
                  <a:srgbClr val="FE7900"/>
                </a:solidFill>
              </a:rPr>
              <a:t>Pour lire à l’écran</a:t>
            </a:r>
            <a:r>
              <a:rPr lang="fr-FR" altLang="fr-FR" sz="1400" dirty="0">
                <a:solidFill>
                  <a:srgbClr val="FE7900"/>
                </a:solidFill>
              </a:rPr>
              <a:t> </a:t>
            </a:r>
            <a:r>
              <a:rPr lang="fr-FR" altLang="fr-FR" sz="1400" dirty="0"/>
              <a:t>: </a:t>
            </a:r>
            <a:r>
              <a:rPr lang="fr-FR" altLang="fr-FR" sz="1400" dirty="0">
                <a:latin typeface="Calibri" panose="020F0502020204030204" pitchFamily="34" charset="0"/>
              </a:rPr>
              <a:t>sur son PC l’utilisateur écoute avec un casque, son logiciel qui vocalise (</a:t>
            </a:r>
            <a:r>
              <a:rPr lang="fr-FR" altLang="fr-FR" sz="1400" dirty="0" err="1">
                <a:latin typeface="Calibri" panose="020F0502020204030204" pitchFamily="34" charset="0"/>
              </a:rPr>
              <a:t>Jaws</a:t>
            </a:r>
            <a:r>
              <a:rPr lang="fr-FR" altLang="fr-FR" sz="1400" dirty="0">
                <a:latin typeface="Calibri" panose="020F0502020204030204" pitchFamily="34" charset="0"/>
              </a:rPr>
              <a:t>, ou NVDA) tous les contenus et/ou il utilise sa plage braille pour lire sous ses doigts, cela le soulage aussi pour ne pas solliciter trop ses oreilles.  D’ailleurs il peut utiliser des baffles pour la éviter le port du casque tout le temps et risquer des problèmes auditifs. Sur son mobile il utilise la synthèse vocale (Voice Over sur IOS ou </a:t>
            </a:r>
            <a:r>
              <a:rPr lang="fr-FR" altLang="fr-FR" sz="1400" dirty="0" err="1">
                <a:latin typeface="Calibri" panose="020F0502020204030204" pitchFamily="34" charset="0"/>
              </a:rPr>
              <a:t>Talkback</a:t>
            </a:r>
            <a:r>
              <a:rPr lang="fr-FR" altLang="fr-FR" sz="1400" dirty="0">
                <a:latin typeface="Calibri" panose="020F0502020204030204" pitchFamily="34" charset="0"/>
              </a:rPr>
              <a:t> sur Android).</a:t>
            </a:r>
          </a:p>
          <a:p>
            <a:pPr marL="447675" lvl="1" indent="-171450">
              <a:spcBef>
                <a:spcPts val="838"/>
              </a:spcBef>
              <a:buFont typeface="Arial" panose="020B0604020202020204" pitchFamily="34" charset="0"/>
              <a:buChar char="•"/>
              <a:defRPr/>
            </a:pPr>
            <a:r>
              <a:rPr lang="fr-FR" altLang="fr-FR" sz="1400" b="1" dirty="0">
                <a:solidFill>
                  <a:srgbClr val="FE7900"/>
                </a:solidFill>
              </a:rPr>
              <a:t>Pour naviguer </a:t>
            </a:r>
            <a:r>
              <a:rPr lang="fr-FR" altLang="fr-FR" sz="1400" dirty="0"/>
              <a:t>: </a:t>
            </a:r>
            <a:r>
              <a:rPr lang="fr-FR" altLang="fr-FR" sz="1400" dirty="0">
                <a:latin typeface="Calibri" panose="020F0502020204030204" pitchFamily="34" charset="0"/>
              </a:rPr>
              <a:t>Sur PC il fonctionne grâce aux raccourcis clavier de son logiciel (</a:t>
            </a:r>
            <a:r>
              <a:rPr lang="fr-FR" altLang="fr-FR" sz="1400" dirty="0" err="1">
                <a:latin typeface="Calibri" panose="020F0502020204030204" pitchFamily="34" charset="0"/>
              </a:rPr>
              <a:t>Jaws</a:t>
            </a:r>
            <a:r>
              <a:rPr lang="fr-FR" altLang="fr-FR" sz="1400" dirty="0">
                <a:latin typeface="Calibri" panose="020F0502020204030204" pitchFamily="34" charset="0"/>
              </a:rPr>
              <a:t> ou NVDA) + ceux de Microsoft. Son logiciel  vocal lui permet de filtrer en liste, les titres, les champs de formulaire, et les liens pour être plus rapide. </a:t>
            </a:r>
            <a:br>
              <a:rPr lang="fr-FR" altLang="fr-FR" sz="1400" dirty="0">
                <a:latin typeface="Calibri" panose="020F0502020204030204" pitchFamily="34" charset="0"/>
              </a:rPr>
            </a:br>
            <a:r>
              <a:rPr lang="fr-FR" altLang="fr-FR" sz="1400" dirty="0">
                <a:latin typeface="Calibri" panose="020F0502020204030204" pitchFamily="34" charset="0"/>
              </a:rPr>
              <a:t>Sur mobile, selon s’il est sur IOS (85%) ou Android (15%), il utilise des gestes tactiles précis et spécifiques (~20).</a:t>
            </a:r>
          </a:p>
          <a:p>
            <a:pPr marL="447675" lvl="1" indent="-171450">
              <a:spcBef>
                <a:spcPts val="838"/>
              </a:spcBef>
              <a:buFont typeface="Arial" panose="020B0604020202020204" pitchFamily="34" charset="0"/>
              <a:buChar char="•"/>
              <a:defRPr/>
            </a:pPr>
            <a:r>
              <a:rPr lang="fr-FR" altLang="fr-FR" sz="1400" b="1" dirty="0">
                <a:solidFill>
                  <a:srgbClr val="FE7900"/>
                </a:solidFill>
              </a:rPr>
              <a:t>Pour écrire</a:t>
            </a:r>
            <a:r>
              <a:rPr lang="fr-FR" altLang="fr-FR" sz="1400" dirty="0">
                <a:solidFill>
                  <a:srgbClr val="FE7900"/>
                </a:solidFill>
              </a:rPr>
              <a:t> </a:t>
            </a:r>
            <a:r>
              <a:rPr lang="fr-FR" altLang="fr-FR" sz="1400" dirty="0"/>
              <a:t>: </a:t>
            </a:r>
            <a:r>
              <a:rPr lang="fr-FR" altLang="fr-FR" sz="1400" dirty="0">
                <a:latin typeface="Calibri" panose="020F0502020204030204" pitchFamily="34" charset="0"/>
              </a:rPr>
              <a:t>sur PC l’utilisateur connaît par cœur son clavier Azerty et/ou son clavier braille. Sur son mobile, il dicte vocalement ou il peut utiliser le clavier tactile ou encore une mini plage braille.</a:t>
            </a:r>
          </a:p>
          <a:p>
            <a:pPr marL="447675" lvl="1" indent="-171450">
              <a:spcBef>
                <a:spcPts val="838"/>
              </a:spcBef>
              <a:buFont typeface="Arial" panose="020B0604020202020204" pitchFamily="34" charset="0"/>
              <a:buChar char="•"/>
              <a:defRPr/>
            </a:pPr>
            <a:r>
              <a:rPr lang="fr-FR" altLang="fr-FR" sz="1400" dirty="0">
                <a:latin typeface="Calibri" panose="020F0502020204030204" pitchFamily="34" charset="0"/>
              </a:rPr>
              <a:t>Tout ce qui est format papier ne lui sert pas sauf si c’est imprimé en braille (si la personne aveugle connait le braille). La lampe n’a pas d’utilité hormis pour des personnes tierces. </a:t>
            </a:r>
          </a:p>
          <a:p>
            <a:pPr marL="447675" lvl="1" indent="-171450">
              <a:spcBef>
                <a:spcPts val="838"/>
              </a:spcBef>
              <a:buFont typeface="Arial" panose="020B0604020202020204" pitchFamily="34" charset="0"/>
              <a:buNone/>
              <a:defRPr/>
            </a:pPr>
            <a:endParaRPr lang="fr-FR" altLang="fr-FR" sz="1400" dirty="0">
              <a:latin typeface="Calibri" panose="020F0502020204030204" pitchFamily="34" charset="0"/>
            </a:endParaRPr>
          </a:p>
          <a:p>
            <a:pPr marL="447675" lvl="1" indent="-171450" eaLnBrk="1" hangingPunct="1">
              <a:spcBef>
                <a:spcPts val="838"/>
              </a:spcBef>
              <a:buFont typeface="Arial" panose="020B0604020202020204" pitchFamily="34" charset="0"/>
              <a:buNone/>
              <a:defRPr/>
            </a:pPr>
            <a:r>
              <a:rPr lang="fr-FR" altLang="fr-FR" sz="1400" dirty="0">
                <a:latin typeface="Calibri" panose="020F0502020204030204" pitchFamily="34" charset="0"/>
              </a:rPr>
              <a:t>En savoir plus par démo : </a:t>
            </a:r>
            <a:r>
              <a:rPr lang="fr-FR" altLang="fr-FR" sz="1400" dirty="0">
                <a:solidFill>
                  <a:srgbClr val="FE7900"/>
                </a:solidFill>
              </a:rPr>
              <a:t>https://www.atalan.fr/agissons/fr/cecite.html</a:t>
            </a:r>
          </a:p>
          <a:p>
            <a:pPr marL="447675" lvl="1" indent="-171450">
              <a:spcBef>
                <a:spcPts val="838"/>
              </a:spcBef>
              <a:buFont typeface="Arial" panose="020B0604020202020204" pitchFamily="34" charset="0"/>
              <a:buNone/>
              <a:defRPr/>
            </a:pPr>
            <a:endParaRPr lang="fr-FR" altLang="fr-FR" sz="1400" dirty="0"/>
          </a:p>
          <a:p>
            <a:pPr>
              <a:defRPr/>
            </a:pPr>
            <a:endParaRPr lang="fr-FR" altLang="fr-FR" dirty="0"/>
          </a:p>
        </p:txBody>
      </p:sp>
      <p:sp>
        <p:nvSpPr>
          <p:cNvPr id="83972" name="Espace réservé du numéro de diapositive 3">
            <a:extLst>
              <a:ext uri="{FF2B5EF4-FFF2-40B4-BE49-F238E27FC236}">
                <a16:creationId xmlns:a16="http://schemas.microsoft.com/office/drawing/2014/main" id="{527BF77C-3A6D-4765-9775-7BD04D51B24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1DE110-70C1-46BC-A928-040D211FA405}" type="slidenum">
              <a:rPr lang="fr-FR" altLang="fr-FR"/>
              <a:pPr/>
              <a:t>6</a:t>
            </a:fld>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3416420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e l'image des diapositives 1">
            <a:extLst>
              <a:ext uri="{FF2B5EF4-FFF2-40B4-BE49-F238E27FC236}">
                <a16:creationId xmlns:a16="http://schemas.microsoft.com/office/drawing/2014/main" id="{AEF8E9AC-F6EA-4F5E-88A6-CB92111B7F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Espace réservé des commentaires 2">
            <a:extLst>
              <a:ext uri="{FF2B5EF4-FFF2-40B4-BE49-F238E27FC236}">
                <a16:creationId xmlns:a16="http://schemas.microsoft.com/office/drawing/2014/main" id="{24198EA9-8731-4DF4-BAF2-4951756DFE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solidFill>
                  <a:srgbClr val="000000"/>
                </a:solidFill>
                <a:latin typeface="HelvNeueOrange"/>
              </a:rPr>
              <a:t>Usages numériques</a:t>
            </a:r>
          </a:p>
          <a:p>
            <a:pPr>
              <a:buFont typeface="Arial" panose="020B0604020202020204" pitchFamily="34" charset="0"/>
              <a:buChar char="•"/>
            </a:pPr>
            <a:r>
              <a:rPr lang="fr-FR" altLang="fr-FR" b="1">
                <a:solidFill>
                  <a:srgbClr val="000000"/>
                </a:solidFill>
                <a:latin typeface="HelvNeueOrange"/>
                <a:hlinkClick r:id="rId3" tooltip="Expertise digitale 2/4"/>
              </a:rPr>
              <a:t>Expertise digitale </a:t>
            </a:r>
            <a:r>
              <a:rPr lang="fr-FR" altLang="fr-FR" b="1">
                <a:solidFill>
                  <a:srgbClr val="000000"/>
                </a:solidFill>
                <a:latin typeface="HelvNeueOrange"/>
              </a:rPr>
              <a:t>++</a:t>
            </a:r>
            <a:endParaRPr lang="fr-FR" altLang="fr-FR">
              <a:solidFill>
                <a:srgbClr val="000000"/>
              </a:solidFill>
              <a:latin typeface="HelvNeueOrange"/>
            </a:endParaRPr>
          </a:p>
          <a:p>
            <a:r>
              <a:rPr lang="fr-FR" altLang="fr-FR">
                <a:solidFill>
                  <a:srgbClr val="000000"/>
                </a:solidFill>
                <a:latin typeface="HelvNeueOrange"/>
              </a:rPr>
              <a:t>Au travail, Angélique passe son temps devant un ordinateur avec </a:t>
            </a:r>
            <a:r>
              <a:rPr lang="fr-FR" altLang="fr-FR" b="1">
                <a:solidFill>
                  <a:srgbClr val="000000"/>
                </a:solidFill>
                <a:latin typeface="HelvNeueOrange"/>
              </a:rPr>
              <a:t>dans une oreille le client, dans l’autre la synthèse vocale</a:t>
            </a:r>
            <a:r>
              <a:rPr lang="fr-FR" altLang="fr-FR">
                <a:solidFill>
                  <a:srgbClr val="000000"/>
                </a:solidFill>
                <a:latin typeface="HelvNeueOrange"/>
              </a:rPr>
              <a:t> qui lui lit le contenu écran et </a:t>
            </a:r>
            <a:r>
              <a:rPr lang="fr-FR" altLang="fr-FR" b="1">
                <a:solidFill>
                  <a:srgbClr val="000000"/>
                </a:solidFill>
                <a:latin typeface="HelvNeueOrange"/>
              </a:rPr>
              <a:t>sous ses doigts sa </a:t>
            </a:r>
            <a:r>
              <a:rPr lang="fr-FR" altLang="fr-FR" b="1">
                <a:solidFill>
                  <a:srgbClr val="000000"/>
                </a:solidFill>
                <a:latin typeface="HelvNeueOrange"/>
                <a:hlinkClick r:id="rId3"/>
              </a:rPr>
              <a:t>plage braille et un clavier AZERTY </a:t>
            </a:r>
            <a:r>
              <a:rPr lang="fr-FR" altLang="fr-FR">
                <a:solidFill>
                  <a:srgbClr val="000000"/>
                </a:solidFill>
                <a:latin typeface="HelvNeueOrange"/>
              </a:rPr>
              <a:t>. C’est très fatiguant parce qu’elle doit, de plus jongler entre des dizaines d’applications différentes pour répondre aux multiples questions des clients.</a:t>
            </a:r>
          </a:p>
          <a:p>
            <a:r>
              <a:rPr lang="fr-FR" altLang="fr-FR">
                <a:solidFill>
                  <a:srgbClr val="000000"/>
                </a:solidFill>
                <a:latin typeface="HelvNeueOrange"/>
              </a:rPr>
              <a:t>Elle aimerait pouvoir se passer du numérique dans sa vie privée mais c’est impossible, aujourd’hui tout passe par internet !</a:t>
            </a:r>
          </a:p>
          <a:p>
            <a:endParaRPr lang="fr-FR" altLang="fr-FR"/>
          </a:p>
        </p:txBody>
      </p:sp>
      <p:sp>
        <p:nvSpPr>
          <p:cNvPr id="4" name="Espace réservé du numéro de diapositive 3">
            <a:extLst>
              <a:ext uri="{FF2B5EF4-FFF2-40B4-BE49-F238E27FC236}">
                <a16:creationId xmlns:a16="http://schemas.microsoft.com/office/drawing/2014/main" id="{2655A76B-33E2-4320-B7A0-A43EED1E5189}"/>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DDC85025-804E-4097-AB64-8B6BDBD55057}"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8</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Espace réservé de l'image des diapositives 1">
            <a:extLst>
              <a:ext uri="{FF2B5EF4-FFF2-40B4-BE49-F238E27FC236}">
                <a16:creationId xmlns:a16="http://schemas.microsoft.com/office/drawing/2014/main" id="{7F3D7635-18C0-4DF1-A933-D38027271E3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Espace réservé des notes 2">
            <a:extLst>
              <a:ext uri="{FF2B5EF4-FFF2-40B4-BE49-F238E27FC236}">
                <a16:creationId xmlns:a16="http://schemas.microsoft.com/office/drawing/2014/main" id="{156A29BC-9299-441E-8AAF-57161BD427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Utiliser un lie</a:t>
            </a:r>
          </a:p>
          <a:p>
            <a:endParaRPr lang="fr-FR" altLang="fr-FR"/>
          </a:p>
          <a:p>
            <a:pPr marL="276225" lvl="1" indent="0">
              <a:buFont typeface="Arial" panose="020B0604020202020204" pitchFamily="34" charset="0"/>
              <a:buNone/>
            </a:pPr>
            <a:r>
              <a:rPr lang="fr-FR" altLang="fr-FR" sz="1400" b="1">
                <a:solidFill>
                  <a:srgbClr val="FE7900"/>
                </a:solidFill>
              </a:rPr>
              <a:t>Situations de handicap numérique</a:t>
            </a:r>
          </a:p>
          <a:p>
            <a:pPr lvl="4">
              <a:buFont typeface="Arial" panose="020B0604020202020204" pitchFamily="34" charset="0"/>
              <a:buChar char="•"/>
            </a:pPr>
            <a:r>
              <a:rPr lang="fr-FR" altLang="fr-FR" sz="3600">
                <a:solidFill>
                  <a:srgbClr val="000000"/>
                </a:solidFill>
                <a:latin typeface="HelvNeueOrange"/>
              </a:rPr>
              <a:t>Sur sa plage braille Angélique affiche les liens présents sur la page. Elle peste quand elle rencontre un </a:t>
            </a:r>
            <a:r>
              <a:rPr lang="fr-FR" altLang="fr-FR" sz="3600" b="1" u="sng">
                <a:solidFill>
                  <a:srgbClr val="000000"/>
                </a:solidFill>
                <a:latin typeface="HelvNeueOrange"/>
                <a:hlinkClick r:id="rId3" tooltip="Navigation générale - Recommandations accessibilité numérique Orange (nouvelle fenêtre)"/>
              </a:rPr>
              <a:t>lien comme « cliquer ici »</a:t>
            </a:r>
            <a:r>
              <a:rPr lang="fr-FR" altLang="fr-FR" sz="3600">
                <a:solidFill>
                  <a:srgbClr val="000000"/>
                </a:solidFill>
                <a:latin typeface="HelvNeueOrange"/>
              </a:rPr>
              <a:t> qui ne veut rien dire hors contexte.</a:t>
            </a:r>
            <a:r>
              <a:rPr lang="fr-FR" altLang="fr-FR"/>
              <a:t>n comme bouton =&gt; valider un formulaire ou déclencher une recherche</a:t>
            </a:r>
          </a:p>
        </p:txBody>
      </p:sp>
      <p:sp>
        <p:nvSpPr>
          <p:cNvPr id="92164" name="Espace réservé du numéro de diapositive 3">
            <a:extLst>
              <a:ext uri="{FF2B5EF4-FFF2-40B4-BE49-F238E27FC236}">
                <a16:creationId xmlns:a16="http://schemas.microsoft.com/office/drawing/2014/main" id="{D0D9C475-B33D-4BF9-944C-BDF969A9A606}"/>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971F03-C3B0-4FAD-87A1-9E9EA51E1823}" type="slidenum">
              <a:rPr lang="fr-FR" altLang="fr-FR"/>
              <a:pPr/>
              <a:t>10</a:t>
            </a:fld>
            <a:endParaRPr lang="fr-FR" alt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13423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DC1D6FC0-91A7-405B-8D9C-C4050A6EE0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269800204"/>
      </p:ext>
    </p:extLst>
  </p:cSld>
  <p:clrMapOvr>
    <a:masterClrMapping/>
  </p:clrMapOvr>
  <p:transition spd="med">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83D7140-40F4-4E0E-A03D-C0A3822F3E9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7949518F-D33C-446F-89C7-56FE481BAEEF}"/>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BED8DEF5-9717-4FB8-8885-5AE76BC0619F}"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7200B0A9-2471-4384-B72E-30BE1955C7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4">
            <a:extLst>
              <a:ext uri="{FF2B5EF4-FFF2-40B4-BE49-F238E27FC236}">
                <a16:creationId xmlns:a16="http://schemas.microsoft.com/office/drawing/2014/main" id="{42ECC8EB-AEBD-4BEB-9C5B-35E28D5BB80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12150" y="4378325"/>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16E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303888240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us 2 colonnes ACCESS BLANC">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651F7A-0970-42D1-8C76-ACA2CB09A069}"/>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63735C38-C8C5-408C-A15F-290013CC4C1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6" name="TextBox 6">
            <a:extLst>
              <a:ext uri="{FF2B5EF4-FFF2-40B4-BE49-F238E27FC236}">
                <a16:creationId xmlns:a16="http://schemas.microsoft.com/office/drawing/2014/main" id="{26CA4E2C-3338-4682-AE0B-D4EC0AB3E55C}"/>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pic>
        <p:nvPicPr>
          <p:cNvPr id="7" name="Picture 4">
            <a:extLst>
              <a:ext uri="{FF2B5EF4-FFF2-40B4-BE49-F238E27FC236}">
                <a16:creationId xmlns:a16="http://schemas.microsoft.com/office/drawing/2014/main" id="{32BE3F6B-266E-435C-AD68-87A5BFD670C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13" name="Content Placeholder 2"/>
          <p:cNvSpPr>
            <a:spLocks noGrp="1"/>
          </p:cNvSpPr>
          <p:nvPr>
            <p:ph sz="half" idx="1"/>
          </p:nvPr>
        </p:nvSpPr>
        <p:spPr>
          <a:xfrm>
            <a:off x="853323" y="1184275"/>
            <a:ext cx="3744416" cy="3332163"/>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11" name="Content Placeholder 2"/>
          <p:cNvSpPr>
            <a:spLocks noGrp="1"/>
          </p:cNvSpPr>
          <p:nvPr>
            <p:ph sz="half" idx="10"/>
          </p:nvPr>
        </p:nvSpPr>
        <p:spPr>
          <a:xfrm>
            <a:off x="4813763" y="1184274"/>
            <a:ext cx="4104456" cy="3331691"/>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Tree>
    <p:extLst>
      <p:ext uri="{BB962C8B-B14F-4D97-AF65-F5344CB8AC3E}">
        <p14:creationId xmlns:p14="http://schemas.microsoft.com/office/powerpoint/2010/main" val="274515069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u DYS 1 colonne BLANC">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45FFFA-C82C-4356-8177-F5E1C8BD6BC5}"/>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CF13E70-AB0D-441C-9731-3EDE3FB8687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CD21714A-EC06-4B7D-8DB6-3B55AB7AC9C5}"/>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pic>
        <p:nvPicPr>
          <p:cNvPr id="6" name="Picture 4">
            <a:extLst>
              <a:ext uri="{FF2B5EF4-FFF2-40B4-BE49-F238E27FC236}">
                <a16:creationId xmlns:a16="http://schemas.microsoft.com/office/drawing/2014/main" id="{9DDD8ECE-7F53-45B0-B44D-E50E1E784A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105536708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eux contenu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215082E-B84A-4A9B-A73B-C30E3A7C280B}"/>
              </a:ext>
            </a:extLst>
          </p:cNvPr>
          <p:cNvSpPr>
            <a:spLocks noChangeArrowheads="1"/>
          </p:cNvSpPr>
          <p:nvPr userDrawn="1"/>
        </p:nvSpPr>
        <p:spPr bwMode="auto">
          <a:xfrm>
            <a:off x="44450" y="4876800"/>
            <a:ext cx="501650"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r>
              <a:rPr lang="en-GB" altLang="fr-FR" sz="800" b="1" dirty="0">
                <a:solidFill>
                  <a:schemeClr val="bg2"/>
                </a:solidFill>
                <a:ea typeface="ＭＳ Ｐゴシック" pitchFamily="34" charset="-128"/>
              </a:rPr>
              <a:t>p.</a:t>
            </a:r>
            <a:fld id="{4F5DED8E-AA15-42E5-B085-B9626EC8FFF0}" type="slidenum">
              <a:rPr lang="en-GB" altLang="fr-FR" sz="800" b="1" smtClean="0">
                <a:solidFill>
                  <a:schemeClr val="bg2"/>
                </a:solidFill>
                <a:ea typeface="ＭＳ Ｐゴシック" pitchFamily="34" charset="-128"/>
              </a:rPr>
              <a:pPr algn="ctr">
                <a:defRPr/>
              </a:pPr>
              <a:t>‹N°›</a:t>
            </a:fld>
            <a:endParaRPr lang="fr-FR" altLang="fr-FR" sz="800" b="1" dirty="0">
              <a:solidFill>
                <a:schemeClr val="bg2"/>
              </a:solidFill>
              <a:ea typeface="ＭＳ Ｐゴシック" pitchFamily="34" charset="-128"/>
            </a:endParaRPr>
          </a:p>
        </p:txBody>
      </p:sp>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6" name="Espace réservé du pied de page 15">
            <a:extLst>
              <a:ext uri="{FF2B5EF4-FFF2-40B4-BE49-F238E27FC236}">
                <a16:creationId xmlns:a16="http://schemas.microsoft.com/office/drawing/2014/main" id="{9E728016-281B-45E8-8AF1-B67BF3B83F1B}"/>
              </a:ext>
            </a:extLst>
          </p:cNvPr>
          <p:cNvSpPr>
            <a:spLocks noGrp="1"/>
          </p:cNvSpPr>
          <p:nvPr>
            <p:ph type="ftr" sz="quarter" idx="14"/>
          </p:nvPr>
        </p:nvSpPr>
        <p:spPr>
          <a:xfrm>
            <a:off x="684213" y="4875213"/>
            <a:ext cx="1800225" cy="288925"/>
          </a:xfrm>
        </p:spPr>
        <p:txBody>
          <a:bodyPr/>
          <a:lstStyle>
            <a:lvl1pPr>
              <a:defRPr sz="1050"/>
            </a:lvl1pPr>
          </a:lstStyle>
          <a:p>
            <a:pPr>
              <a:defRPr/>
            </a:pPr>
            <a:r>
              <a:rPr lang="fr-FR"/>
              <a:t>Interne Orange</a:t>
            </a:r>
            <a:endParaRPr lang="fr-FR" dirty="0"/>
          </a:p>
        </p:txBody>
      </p:sp>
    </p:spTree>
    <p:extLst>
      <p:ext uri="{BB962C8B-B14F-4D97-AF65-F5344CB8AC3E}">
        <p14:creationId xmlns:p14="http://schemas.microsoft.com/office/powerpoint/2010/main" val="413651019"/>
      </p:ext>
    </p:extLst>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apositive de titre OFR_TEMPLATE">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8072721-4764-49FA-B619-3396E55125B4}"/>
              </a:ext>
            </a:extLst>
          </p:cNvPr>
          <p:cNvGrpSpPr>
            <a:grpSpLocks/>
          </p:cNvGrpSpPr>
          <p:nvPr/>
        </p:nvGrpSpPr>
        <p:grpSpPr bwMode="auto">
          <a:xfrm>
            <a:off x="314325" y="4233863"/>
            <a:ext cx="612775" cy="612775"/>
            <a:chOff x="313535" y="4233863"/>
            <a:chExt cx="612775" cy="612775"/>
          </a:xfrm>
        </p:grpSpPr>
        <p:sp>
          <p:nvSpPr>
            <p:cNvPr id="6" name="Rectangle 5">
              <a:extLst>
                <a:ext uri="{FF2B5EF4-FFF2-40B4-BE49-F238E27FC236}">
                  <a16:creationId xmlns:a16="http://schemas.microsoft.com/office/drawing/2014/main" id="{42AE2D30-3D0E-4891-8D26-556EA959FC6C}"/>
                </a:ext>
              </a:extLst>
            </p:cNvPr>
            <p:cNvSpPr>
              <a:spLocks noChangeArrowheads="1"/>
            </p:cNvSpPr>
            <p:nvPr/>
          </p:nvSpPr>
          <p:spPr bwMode="auto">
            <a:xfrm>
              <a:off x="313535" y="4233863"/>
              <a:ext cx="612775" cy="612775"/>
            </a:xfrm>
            <a:prstGeom prst="rect">
              <a:avLst/>
            </a:prstGeom>
            <a:solidFill>
              <a:srgbClr val="FF7900"/>
            </a:solidFill>
            <a:ln>
              <a:noFill/>
            </a:ln>
          </p:spPr>
          <p:txBody>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en-GB" altLang="fr-FR">
                <a:ea typeface="ＭＳ Ｐゴシック" panose="020B0600070205080204" pitchFamily="34" charset="-128"/>
              </a:endParaRPr>
            </a:p>
          </p:txBody>
        </p:sp>
        <p:sp>
          <p:nvSpPr>
            <p:cNvPr id="7" name="Freeform 6">
              <a:extLst>
                <a:ext uri="{FF2B5EF4-FFF2-40B4-BE49-F238E27FC236}">
                  <a16:creationId xmlns:a16="http://schemas.microsoft.com/office/drawing/2014/main" id="{3B3AC56D-DC92-47D6-A52A-5026EAA37B46}"/>
                </a:ext>
              </a:extLst>
            </p:cNvPr>
            <p:cNvSpPr>
              <a:spLocks noEditPoints="1"/>
            </p:cNvSpPr>
            <p:nvPr/>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43D92A22-5D72-450F-9330-23DB0F919CBC}"/>
                </a:ext>
              </a:extLst>
            </p:cNvPr>
            <p:cNvSpPr>
              <a:spLocks/>
            </p:cNvSpPr>
            <p:nvPr/>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766F0270-C913-477B-AD35-537454CEDB3B}"/>
                </a:ext>
              </a:extLst>
            </p:cNvPr>
            <p:cNvSpPr>
              <a:spLocks noEditPoints="1"/>
            </p:cNvSpPr>
            <p:nvPr/>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207DB3B1-80E9-4B60-83DC-F833A372B21D}"/>
                </a:ext>
              </a:extLst>
            </p:cNvPr>
            <p:cNvSpPr>
              <a:spLocks noEditPoints="1"/>
            </p:cNvSpPr>
            <p:nvPr/>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48C82172-F8AE-41BA-B6F5-9F7041B6E9F5}"/>
                </a:ext>
              </a:extLst>
            </p:cNvPr>
            <p:cNvSpPr>
              <a:spLocks/>
            </p:cNvSpPr>
            <p:nvPr/>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723B0F71-240B-4C3E-AACF-9585FB10C8DF}"/>
                </a:ext>
              </a:extLst>
            </p:cNvPr>
            <p:cNvSpPr>
              <a:spLocks noEditPoints="1"/>
            </p:cNvSpPr>
            <p:nvPr/>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B56439B7-C6E8-489F-9DC5-EDE82B7FC9DC}"/>
                </a:ext>
              </a:extLst>
            </p:cNvPr>
            <p:cNvSpPr>
              <a:spLocks noEditPoints="1"/>
            </p:cNvSpPr>
            <p:nvPr/>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383B67EB-E007-4DA8-A5C1-FE857EBDF0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050" y="4156075"/>
            <a:ext cx="8397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43CDAB04-42F4-4D8C-96E7-5F73054CB8E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22900" y="195263"/>
            <a:ext cx="512763"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14326" y="268289"/>
            <a:ext cx="4828498" cy="2301874"/>
          </a:xfrm>
          <a:prstGeom prst="rect">
            <a:avLst/>
          </a:prstGeom>
        </p:spPr>
        <p:txBody>
          <a:bodyPr>
            <a:noAutofit/>
          </a:bodyPr>
          <a:lstStyle>
            <a:lvl1pPr algn="l">
              <a:lnSpc>
                <a:spcPct val="85000"/>
              </a:lnSpc>
              <a:defRPr sz="3600" baseline="0">
                <a:solidFill>
                  <a:schemeClr val="bg1"/>
                </a:solidFill>
              </a:defRPr>
            </a:lvl1pPr>
          </a:lstStyle>
          <a:p>
            <a:r>
              <a:rPr lang="fr-FR" noProof="0"/>
              <a:t>Modifiez le style du titre</a:t>
            </a:r>
            <a:endParaRPr lang="fr-FR" noProof="0" dirty="0"/>
          </a:p>
        </p:txBody>
      </p:sp>
      <p:sp>
        <p:nvSpPr>
          <p:cNvPr id="42" name="Subtitle 2"/>
          <p:cNvSpPr>
            <a:spLocks noGrp="1"/>
          </p:cNvSpPr>
          <p:nvPr>
            <p:ph type="subTitle" idx="1"/>
          </p:nvPr>
        </p:nvSpPr>
        <p:spPr>
          <a:xfrm>
            <a:off x="310687" y="2704144"/>
            <a:ext cx="4831185" cy="966156"/>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600"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fr-FR"/>
              <a:t>Modifiez le style des sous-titres du masque</a:t>
            </a:r>
            <a:endParaRPr lang="fr-FR" dirty="0"/>
          </a:p>
        </p:txBody>
      </p:sp>
      <p:sp>
        <p:nvSpPr>
          <p:cNvPr id="17" name="Text Placeholder 17"/>
          <p:cNvSpPr>
            <a:spLocks noGrp="1"/>
          </p:cNvSpPr>
          <p:nvPr>
            <p:ph type="body" sz="quarter" idx="16"/>
          </p:nvPr>
        </p:nvSpPr>
        <p:spPr>
          <a:xfrm>
            <a:off x="5935538" y="266701"/>
            <a:ext cx="3028950" cy="3403600"/>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800" baseline="0">
                <a:solidFill>
                  <a:srgbClr val="FF7900"/>
                </a:solidFill>
              </a:defRPr>
            </a:lvl1pPr>
            <a:lvl2pPr>
              <a:defRPr>
                <a:solidFill>
                  <a:schemeClr val="bg1"/>
                </a:solidFill>
              </a:defRPr>
            </a:lvl2pPr>
          </a:lstStyle>
          <a:p>
            <a:pPr lvl="0"/>
            <a:r>
              <a:rPr lang="fr-FR"/>
              <a:t>Cliquez pour modifier les styles du texte du masque</a:t>
            </a:r>
          </a:p>
        </p:txBody>
      </p:sp>
    </p:spTree>
    <p:extLst>
      <p:ext uri="{BB962C8B-B14F-4D97-AF65-F5344CB8AC3E}">
        <p14:creationId xmlns:p14="http://schemas.microsoft.com/office/powerpoint/2010/main" val="835603954"/>
      </p:ext>
    </p:extLst>
  </p:cSld>
  <p:clrMapOvr>
    <a:masterClrMapping/>
  </p:clrMapOvr>
  <p:transition spd="med">
    <p:fade/>
  </p:transition>
  <p:hf sldNum="0"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4F3A2928-948E-4B38-9D0D-0AA2CD191FD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135E7BBD-0508-4CD1-9844-782E31BF1E88}"/>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C9B6C15F-F24C-43F2-80A0-A1162D6F7BAD}"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CDB09B97-22E1-43A2-BFBE-1CAA806498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F79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2372540956"/>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83D7140-40F4-4E0E-A03D-C0A3822F3E9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7949518F-D33C-446F-89C7-56FE481BAEEF}"/>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BED8DEF5-9717-4FB8-8885-5AE76BC0619F}"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7200B0A9-2471-4384-B72E-30BE1955C7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4">
            <a:extLst>
              <a:ext uri="{FF2B5EF4-FFF2-40B4-BE49-F238E27FC236}">
                <a16:creationId xmlns:a16="http://schemas.microsoft.com/office/drawing/2014/main" id="{42ECC8EB-AEBD-4BEB-9C5B-35E28D5BB80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12150" y="4378325"/>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16E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2742736446"/>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MMAIRE Access">
    <p:bg>
      <p:bgPr>
        <a:solidFill>
          <a:schemeClr val="tx1"/>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4434C191-38CC-4217-9FD4-2B8A3132042E}"/>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5" name="Rectangle 4">
            <a:extLst>
              <a:ext uri="{FF2B5EF4-FFF2-40B4-BE49-F238E27FC236}">
                <a16:creationId xmlns:a16="http://schemas.microsoft.com/office/drawing/2014/main" id="{DC5B51EC-D92A-4925-96AB-C8AAC830DA70}"/>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7B4CEB48-7A94-4910-8C9E-EACC2712F18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6" name="Image 4">
            <a:extLst>
              <a:ext uri="{FF2B5EF4-FFF2-40B4-BE49-F238E27FC236}">
                <a16:creationId xmlns:a16="http://schemas.microsoft.com/office/drawing/2014/main" id="{19C474A4-FDD6-4EDD-916C-88DBF0701B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163"/>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0"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bg1"/>
                </a:solidFill>
              </a:defRPr>
            </a:lvl1pPr>
            <a:lvl2pPr>
              <a:defRPr sz="1800" baseline="0">
                <a:solidFill>
                  <a:srgbClr val="F16E00"/>
                </a:solidFill>
              </a:defRPr>
            </a:lvl2pPr>
            <a:lvl3pPr marL="0" marR="0" indent="0" algn="l" defTabSz="914400" rtl="0" eaLnBrk="1" fontAlgn="auto" latinLnBrk="0" hangingPunct="1">
              <a:lnSpc>
                <a:spcPct val="90000"/>
              </a:lnSpc>
              <a:spcBef>
                <a:spcPts val="600"/>
              </a:spcBef>
              <a:spcAft>
                <a:spcPts val="0"/>
              </a:spcAft>
              <a:buClrTx/>
              <a:buSzTx/>
              <a:buFont typeface="Wingdings" panose="05000000000000000000" pitchFamily="2" charset="2"/>
              <a:buNone/>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Modifiez les styles du texte du masque</a:t>
            </a:r>
          </a:p>
        </p:txBody>
      </p:sp>
    </p:spTree>
    <p:extLst>
      <p:ext uri="{BB962C8B-B14F-4D97-AF65-F5344CB8AC3E}">
        <p14:creationId xmlns:p14="http://schemas.microsoft.com/office/powerpoint/2010/main" val="406880009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OMMAIRE Access">
    <p:bg>
      <p:bgPr>
        <a:solidFill>
          <a:schemeClr val="tx1"/>
        </a:solidFill>
        <a:effectLst/>
      </p:bgPr>
    </p:bg>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A97174F-EE74-4508-AF81-E48E3209BC91}"/>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6" name="Rectangle 5">
            <a:extLst>
              <a:ext uri="{FF2B5EF4-FFF2-40B4-BE49-F238E27FC236}">
                <a16:creationId xmlns:a16="http://schemas.microsoft.com/office/drawing/2014/main" id="{E20B1C36-45B5-4C92-85FA-9CD169238DCE}"/>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DD4BC3B6-4C4C-4CB2-B792-368D9828615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7" name="Picture 4">
            <a:extLst>
              <a:ext uri="{FF2B5EF4-FFF2-40B4-BE49-F238E27FC236}">
                <a16:creationId xmlns:a16="http://schemas.microsoft.com/office/drawing/2014/main" id="{8F9AE4F6-D82C-4D2D-B656-FD590B7222C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3" name="Espace réservé du contenu 12"/>
          <p:cNvSpPr>
            <a:spLocks noGrp="1"/>
          </p:cNvSpPr>
          <p:nvPr>
            <p:ph sz="quarter" idx="10"/>
          </p:nvPr>
        </p:nvSpPr>
        <p:spPr>
          <a:xfrm>
            <a:off x="827088" y="1131888"/>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17" name="Espace réservé du contenu 12"/>
          <p:cNvSpPr>
            <a:spLocks noGrp="1"/>
          </p:cNvSpPr>
          <p:nvPr>
            <p:ph sz="quarter" idx="11"/>
          </p:nvPr>
        </p:nvSpPr>
        <p:spPr>
          <a:xfrm>
            <a:off x="5148064" y="1131590"/>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93913956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s 2 colonnes ACCESS BLANC">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651F7A-0970-42D1-8C76-ACA2CB09A069}"/>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63735C38-C8C5-408C-A15F-290013CC4C1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6" name="TextBox 6">
            <a:extLst>
              <a:ext uri="{FF2B5EF4-FFF2-40B4-BE49-F238E27FC236}">
                <a16:creationId xmlns:a16="http://schemas.microsoft.com/office/drawing/2014/main" id="{26CA4E2C-3338-4682-AE0B-D4EC0AB3E55C}"/>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pic>
        <p:nvPicPr>
          <p:cNvPr id="7" name="Picture 4">
            <a:extLst>
              <a:ext uri="{FF2B5EF4-FFF2-40B4-BE49-F238E27FC236}">
                <a16:creationId xmlns:a16="http://schemas.microsoft.com/office/drawing/2014/main" id="{32BE3F6B-266E-435C-AD68-87A5BFD670C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13" name="Content Placeholder 2"/>
          <p:cNvSpPr>
            <a:spLocks noGrp="1"/>
          </p:cNvSpPr>
          <p:nvPr>
            <p:ph sz="half" idx="1"/>
          </p:nvPr>
        </p:nvSpPr>
        <p:spPr>
          <a:xfrm>
            <a:off x="853323" y="1184275"/>
            <a:ext cx="3744416" cy="3332163"/>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11" name="Content Placeholder 2"/>
          <p:cNvSpPr>
            <a:spLocks noGrp="1"/>
          </p:cNvSpPr>
          <p:nvPr>
            <p:ph sz="half" idx="10"/>
          </p:nvPr>
        </p:nvSpPr>
        <p:spPr>
          <a:xfrm>
            <a:off x="4813763" y="1184274"/>
            <a:ext cx="4104456" cy="3331691"/>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Tree>
    <p:extLst>
      <p:ext uri="{BB962C8B-B14F-4D97-AF65-F5344CB8AC3E}">
        <p14:creationId xmlns:p14="http://schemas.microsoft.com/office/powerpoint/2010/main" val="211240895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solidFill>
                  <a:schemeClr val="bg1"/>
                </a:solidFill>
              </a:defRPr>
            </a:lvl3pPr>
            <a:lvl4pPr marL="401638" indent="-401638">
              <a:lnSpc>
                <a:spcPct val="85000"/>
              </a:lnSpc>
              <a:spcAft>
                <a:spcPts val="800"/>
              </a:spcAft>
              <a:buFont typeface="+mj-lt"/>
              <a:buNone/>
              <a:defRPr sz="3000">
                <a:solidFill>
                  <a:schemeClr val="bg1"/>
                </a:solidFill>
              </a:defRPr>
            </a:lvl4pPr>
            <a:lvl5pPr marL="0" indent="0">
              <a:lnSpc>
                <a:spcPct val="85000"/>
              </a:lnSpc>
              <a:spcAft>
                <a:spcPts val="800"/>
              </a:spcAft>
              <a:buFont typeface="+mj-lt"/>
              <a:buNone/>
              <a:defRPr sz="3000">
                <a:solidFill>
                  <a:schemeClr val="bg1"/>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171501414"/>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u DYS 1 colonne BLANC">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45FFFA-C82C-4356-8177-F5E1C8BD6BC5}"/>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CF13E70-AB0D-441C-9731-3EDE3FB8687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CD21714A-EC06-4B7D-8DB6-3B55AB7AC9C5}"/>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pic>
        <p:nvPicPr>
          <p:cNvPr id="6" name="Picture 4">
            <a:extLst>
              <a:ext uri="{FF2B5EF4-FFF2-40B4-BE49-F238E27FC236}">
                <a16:creationId xmlns:a16="http://schemas.microsoft.com/office/drawing/2014/main" id="{9DDD8ECE-7F53-45B0-B44D-E50E1E784A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18248885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RCI OFR SIMPLE NOIR">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27516B1-6468-4354-AD14-0B49FD72B2E2}"/>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D4296508-C754-4874-A723-1B56822B591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F314A3D2-4351-4C07-89DE-1BC6FE39F985}"/>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9DD60D5E-4A68-4C3E-90C3-B0E5BF67DED1}"/>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DAC595A-75BB-4435-A4B1-7E1A24291AC3}"/>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B2243E21-2CA4-4F3C-BC44-5A8B4A0CCF7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E90D9DD8-A9A2-4DD8-8A7F-29CE13409622}"/>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15ACF2D6-080C-4E5A-B6C8-8267C36DDAFE}"/>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3A8C1A0D-DA10-419A-AD5B-19DD74E8C96F}"/>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9BE966BD-4E4A-4968-86C7-6C31DD8E8D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12">
            <a:extLst>
              <a:ext uri="{FF2B5EF4-FFF2-40B4-BE49-F238E27FC236}">
                <a16:creationId xmlns:a16="http://schemas.microsoft.com/office/drawing/2014/main" id="{1C0928BC-D01D-45B8-AD0F-7667D22CDDDF}"/>
              </a:ext>
            </a:extLst>
          </p:cNvPr>
          <p:cNvSpPr txBox="1"/>
          <p:nvPr userDrawn="1"/>
        </p:nvSpPr>
        <p:spPr>
          <a:xfrm>
            <a:off x="428625" y="3292475"/>
            <a:ext cx="7456488" cy="603250"/>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solidFill>
                  <a:srgbClr val="FFFFFF"/>
                </a:solidFill>
                <a:latin typeface="Helvetica 75 Bold" pitchFamily="34" charset="0"/>
                <a:ea typeface="+mn-ea"/>
                <a:cs typeface="Arial" panose="020B0604020202020204" pitchFamily="34" charset="0"/>
              </a:rPr>
              <a:t>Pour toute demande d’accompagnement  :  	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103541039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NCLUSION">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4A1D9F68-8094-4EB9-9E82-111B271535C6}"/>
              </a:ext>
            </a:extLst>
          </p:cNvPr>
          <p:cNvGrpSpPr>
            <a:grpSpLocks/>
          </p:cNvGrpSpPr>
          <p:nvPr userDrawn="1"/>
        </p:nvGrpSpPr>
        <p:grpSpPr bwMode="auto">
          <a:xfrm>
            <a:off x="314325" y="4233863"/>
            <a:ext cx="612775" cy="612775"/>
            <a:chOff x="313535" y="4233863"/>
            <a:chExt cx="612775" cy="612775"/>
          </a:xfrm>
        </p:grpSpPr>
        <p:sp>
          <p:nvSpPr>
            <p:cNvPr id="6" name="Rectangle 3">
              <a:extLst>
                <a:ext uri="{FF2B5EF4-FFF2-40B4-BE49-F238E27FC236}">
                  <a16:creationId xmlns:a16="http://schemas.microsoft.com/office/drawing/2014/main" id="{28011352-0165-4A6C-8131-4A9F83352F29}"/>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7" name="Freeform 6">
              <a:extLst>
                <a:ext uri="{FF2B5EF4-FFF2-40B4-BE49-F238E27FC236}">
                  <a16:creationId xmlns:a16="http://schemas.microsoft.com/office/drawing/2014/main" id="{0BC67A79-E380-4741-9802-A5F86E79F120}"/>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05C09F70-C689-46DA-9FC8-09BD2C1BC3E0}"/>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052B0182-2BDA-4E05-953E-F9AA28F646BF}"/>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85FDA290-B5E0-421E-926F-4EEB301349B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0162F53C-62F1-462D-8811-1C16A0B76BE7}"/>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297B2D14-0B41-49DC-967B-2E00AC3C161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23FF10F0-88AD-4F43-BE0E-2B81DF98B6AC}"/>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6CB20FD3-1FF9-44A2-B96E-8B2859354D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313535" y="267618"/>
            <a:ext cx="6202681" cy="743744"/>
          </a:xfrm>
          <a:prstGeom prst="rect">
            <a:avLst/>
          </a:prstGeom>
        </p:spPr>
        <p:txBody>
          <a:bodyPr/>
          <a:lstStyle>
            <a:lvl1pPr algn="l">
              <a:defRPr sz="4000">
                <a:solidFill>
                  <a:schemeClr val="bg1"/>
                </a:solidFill>
              </a:defRPr>
            </a:lvl1pPr>
          </a:lstStyle>
          <a:p>
            <a:r>
              <a:rPr lang="fr-FR" dirty="0"/>
              <a:t>Modifiez le style du titre</a:t>
            </a:r>
          </a:p>
        </p:txBody>
      </p:sp>
      <p:sp>
        <p:nvSpPr>
          <p:cNvPr id="16" name="Espace réservé du contenu 5"/>
          <p:cNvSpPr>
            <a:spLocks noGrp="1"/>
          </p:cNvSpPr>
          <p:nvPr>
            <p:ph sz="quarter" idx="10"/>
          </p:nvPr>
        </p:nvSpPr>
        <p:spPr>
          <a:xfrm>
            <a:off x="338465" y="1177192"/>
            <a:ext cx="7839075" cy="504825"/>
          </a:xfrm>
          <a:prstGeom prst="rect">
            <a:avLst/>
          </a:prstGeom>
        </p:spPr>
        <p:txBody>
          <a:bodyPr/>
          <a:lstStyle>
            <a:lvl1pPr>
              <a:defRPr sz="1600">
                <a:solidFill>
                  <a:schemeClr val="bg1"/>
                </a:solidFill>
              </a:defRPr>
            </a:lvl1pPr>
          </a:lstStyle>
          <a:p>
            <a:pPr lvl="0"/>
            <a:r>
              <a:rPr lang="fr-FR"/>
              <a:t>Cliquez pour modifier les styles du texte du masque</a:t>
            </a:r>
          </a:p>
        </p:txBody>
      </p:sp>
      <p:sp>
        <p:nvSpPr>
          <p:cNvPr id="18" name="Espace réservé du contenu 5"/>
          <p:cNvSpPr>
            <a:spLocks noGrp="1"/>
          </p:cNvSpPr>
          <p:nvPr>
            <p:ph sz="quarter" idx="11"/>
          </p:nvPr>
        </p:nvSpPr>
        <p:spPr>
          <a:xfrm>
            <a:off x="367912" y="1923678"/>
            <a:ext cx="7839075" cy="504825"/>
          </a:xfrm>
          <a:prstGeom prst="rect">
            <a:avLst/>
          </a:prstGeom>
        </p:spPr>
        <p:txBody>
          <a:bodyPr/>
          <a:lstStyle>
            <a:lvl1pPr>
              <a:defRPr sz="1400" baseline="0">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280754029"/>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MERCI OFR SIMPLE NOI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5E7AD2-9151-4436-A025-CB403F4AE6B6}"/>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9BA43FC5-7335-4FD3-A0B2-65584ABA03A0}"/>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5" name="Freeform 6">
              <a:extLst>
                <a:ext uri="{FF2B5EF4-FFF2-40B4-BE49-F238E27FC236}">
                  <a16:creationId xmlns:a16="http://schemas.microsoft.com/office/drawing/2014/main" id="{FC036501-FE79-4913-A470-594E5855FAF3}"/>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D0484219-7473-473A-8BDE-0C7BC032D89F}"/>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26BE3A58-9DFD-4E31-BAB3-CEEDF8B62108}"/>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8BF41DDE-DA9F-4BA3-8468-03BB4FDAD2FE}"/>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1D1999AF-41C4-42FD-8F80-6A3C82427927}"/>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9D9ECB50-7588-4D71-A2A3-CDA5AEA0D03F}"/>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65B6F29-67A0-4A28-B20F-080C15C89F93}"/>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12" name="Groupe 10">
            <a:extLst>
              <a:ext uri="{FF2B5EF4-FFF2-40B4-BE49-F238E27FC236}">
                <a16:creationId xmlns:a16="http://schemas.microsoft.com/office/drawing/2014/main" id="{D69369C3-748E-456E-AC30-DA60E4DD6379}"/>
              </a:ext>
            </a:extLst>
          </p:cNvPr>
          <p:cNvGrpSpPr>
            <a:grpSpLocks/>
          </p:cNvGrpSpPr>
          <p:nvPr userDrawn="1"/>
        </p:nvGrpSpPr>
        <p:grpSpPr bwMode="auto">
          <a:xfrm>
            <a:off x="7885113" y="4011613"/>
            <a:ext cx="884237" cy="857250"/>
            <a:chOff x="7934758" y="4011910"/>
            <a:chExt cx="885714" cy="857143"/>
          </a:xfrm>
        </p:grpSpPr>
        <p:pic>
          <p:nvPicPr>
            <p:cNvPr id="13" name="Image 11">
              <a:extLst>
                <a:ext uri="{FF2B5EF4-FFF2-40B4-BE49-F238E27FC236}">
                  <a16:creationId xmlns:a16="http://schemas.microsoft.com/office/drawing/2014/main" id="{35B25435-7E05-4495-B445-78E0B77022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4758" y="4011910"/>
              <a:ext cx="885714" cy="8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llipse 13">
              <a:extLst>
                <a:ext uri="{FF2B5EF4-FFF2-40B4-BE49-F238E27FC236}">
                  <a16:creationId xmlns:a16="http://schemas.microsoft.com/office/drawing/2014/main" id="{54A7A2DC-A696-442E-8890-1191A5595D75}"/>
                </a:ext>
              </a:extLst>
            </p:cNvPr>
            <p:cNvSpPr/>
            <p:nvPr userDrawn="1"/>
          </p:nvSpPr>
          <p:spPr>
            <a:xfrm>
              <a:off x="7999954" y="4080163"/>
              <a:ext cx="755323" cy="74603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grpSp>
      <p:sp>
        <p:nvSpPr>
          <p:cNvPr id="15" name="ZoneTexte 14">
            <a:extLst>
              <a:ext uri="{FF2B5EF4-FFF2-40B4-BE49-F238E27FC236}">
                <a16:creationId xmlns:a16="http://schemas.microsoft.com/office/drawing/2014/main" id="{8B61A010-080C-44C0-BB87-588C2471695B}"/>
              </a:ext>
            </a:extLst>
          </p:cNvPr>
          <p:cNvSpPr txBox="1"/>
          <p:nvPr userDrawn="1"/>
        </p:nvSpPr>
        <p:spPr>
          <a:xfrm>
            <a:off x="347663" y="1177925"/>
            <a:ext cx="4933950" cy="873125"/>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Pour toute demande d’accompagnement :</a:t>
            </a:r>
          </a:p>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tx1"/>
                </a:solidFill>
              </a:defRPr>
            </a:lvl1pPr>
          </a:lstStyle>
          <a:p>
            <a:r>
              <a:rPr lang="fr-FR"/>
              <a:t>Modifiez le style du titre</a:t>
            </a:r>
            <a:endParaRPr lang="fr-FR" dirty="0"/>
          </a:p>
        </p:txBody>
      </p:sp>
    </p:spTree>
    <p:extLst>
      <p:ext uri="{BB962C8B-B14F-4D97-AF65-F5344CB8AC3E}">
        <p14:creationId xmlns:p14="http://schemas.microsoft.com/office/powerpoint/2010/main" val="43511882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dirty="0"/>
              <a:t>Cliquez sur l'icône pour ajouter une image</a:t>
            </a:r>
          </a:p>
        </p:txBody>
      </p:sp>
      <p:sp>
        <p:nvSpPr>
          <p:cNvPr id="3" name="Title 2"/>
          <p:cNvSpPr>
            <a:spLocks noGrp="1"/>
          </p:cNvSpPr>
          <p:nvPr>
            <p:ph type="title"/>
          </p:nvPr>
        </p:nvSpPr>
        <p:spPr/>
        <p:txBody>
          <a:bodyPr/>
          <a:lstStyle>
            <a:lvl1pPr>
              <a:defRPr>
                <a:solidFill>
                  <a:srgbClr val="FF6600"/>
                </a:solidFill>
              </a:defRPr>
            </a:lvl1pPr>
          </a:lstStyle>
          <a:p>
            <a:r>
              <a:rPr lang="fr-FR"/>
              <a:t>Modifiez le style du titre</a:t>
            </a:r>
            <a:endParaRPr lang="en-GB" dirty="0"/>
          </a:p>
        </p:txBody>
      </p:sp>
    </p:spTree>
    <p:extLst>
      <p:ext uri="{BB962C8B-B14F-4D97-AF65-F5344CB8AC3E}">
        <p14:creationId xmlns:p14="http://schemas.microsoft.com/office/powerpoint/2010/main" val="381644523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solidFill>
                  <a:srgbClr val="FF6600"/>
                </a:solidFill>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61F6EEF3-DAB6-46FC-B9B9-CC69916359A9}"/>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2D474825-105D-4B98-B197-E2B6C275D358}"/>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C734E8EC-93B0-48E3-962D-7607C1D09A93}" type="slidenum">
              <a:rPr lang="fr-FR"/>
              <a:pPr>
                <a:defRPr/>
              </a:pPr>
              <a:t>‹N°›</a:t>
            </a:fld>
            <a:endParaRPr lang="fr-FR" dirty="0"/>
          </a:p>
        </p:txBody>
      </p:sp>
    </p:spTree>
    <p:extLst>
      <p:ext uri="{BB962C8B-B14F-4D97-AF65-F5344CB8AC3E}">
        <p14:creationId xmlns:p14="http://schemas.microsoft.com/office/powerpoint/2010/main" val="299394562"/>
      </p:ext>
    </p:extLst>
  </p:cSld>
  <p:clrMapOvr>
    <a:masterClrMapping/>
  </p:clrMapOvr>
  <p:transition spd="slow">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306FC41D-1CE1-44BB-8500-2D9F63109BAF}"/>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81AE6A36-B132-46AB-ABD9-1E7DFAC4FD0A}"/>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19DA074B-20A3-41F8-95CF-671A09494297}" type="slidenum">
              <a:rPr lang="fr-FR"/>
              <a:pPr>
                <a:defRPr/>
              </a:pPr>
              <a:t>‹N°›</a:t>
            </a:fld>
            <a:endParaRPr lang="fr-FR" dirty="0"/>
          </a:p>
        </p:txBody>
      </p:sp>
    </p:spTree>
    <p:extLst>
      <p:ext uri="{BB962C8B-B14F-4D97-AF65-F5344CB8AC3E}">
        <p14:creationId xmlns:p14="http://schemas.microsoft.com/office/powerpoint/2010/main" val="3747120146"/>
      </p:ext>
    </p:extLst>
  </p:cSld>
  <p:clrMapOvr>
    <a:masterClrMapping/>
  </p:clrMapOvr>
  <p:transition spd="slow">
    <p:wipe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800500"/>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216A60D-F165-42DA-9623-FB304F83CE4A}"/>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402933376"/>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2B1804A9-558A-4EAB-A4EC-B7EA923421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2131163131"/>
      </p:ext>
    </p:extLst>
  </p:cSld>
  <p:clrMapOvr>
    <a:masterClrMapping/>
  </p:clrMapOvr>
  <p:transition spd="med">
    <p:fade/>
  </p:transition>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167459796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E751AD6E-54A9-4DFA-80AC-0F3E2A6E2651}"/>
              </a:ext>
            </a:extLst>
          </p:cNvPr>
          <p:cNvSpPr>
            <a:spLocks noGrp="1"/>
          </p:cNvSpPr>
          <p:nvPr>
            <p:ph type="ftr" sz="quarter" idx="18"/>
          </p:nvPr>
        </p:nvSpPr>
        <p:spPr>
          <a:xfrm>
            <a:off x="0" y="0"/>
            <a:ext cx="0" cy="0"/>
          </a:xfrm>
        </p:spPr>
        <p:txBody>
          <a:bodyPr/>
          <a:lstStyle>
            <a:lvl1pPr>
              <a:defRPr/>
            </a:lvl1pPr>
          </a:lstStyle>
          <a:p>
            <a:pPr>
              <a:defRPr/>
            </a:pPr>
            <a:r>
              <a:rPr lang="fr-FR"/>
              <a:t>Interne Orange</a:t>
            </a:r>
            <a:endParaRPr lang="fr-FR" dirty="0"/>
          </a:p>
        </p:txBody>
      </p:sp>
      <p:sp>
        <p:nvSpPr>
          <p:cNvPr id="5" name="Espace réservé du numéro de diapositive 14">
            <a:extLst>
              <a:ext uri="{FF2B5EF4-FFF2-40B4-BE49-F238E27FC236}">
                <a16:creationId xmlns:a16="http://schemas.microsoft.com/office/drawing/2014/main" id="{54AA3EF4-E259-4665-855E-D3AD68FA7F33}"/>
              </a:ext>
            </a:extLst>
          </p:cNvPr>
          <p:cNvSpPr>
            <a:spLocks noGrp="1"/>
          </p:cNvSpPr>
          <p:nvPr>
            <p:ph type="sldNum" sz="quarter" idx="19"/>
          </p:nvPr>
        </p:nvSpPr>
        <p:spPr>
          <a:xfrm>
            <a:off x="0" y="0"/>
            <a:ext cx="0" cy="0"/>
          </a:xfrm>
        </p:spPr>
        <p:txBody>
          <a:bodyPr/>
          <a:lstStyle>
            <a:lvl1pPr>
              <a:defRPr/>
            </a:lvl1pPr>
          </a:lstStyle>
          <a:p>
            <a:pPr>
              <a:defRPr/>
            </a:pPr>
            <a:fld id="{5EEBB2C3-E9D4-43E1-9009-E76AFCCB7F76}" type="slidenum">
              <a:rPr lang="fr-FR"/>
              <a:pPr>
                <a:defRPr/>
              </a:pPr>
              <a:t>‹N°›</a:t>
            </a:fld>
            <a:endParaRPr lang="fr-FR" dirty="0"/>
          </a:p>
        </p:txBody>
      </p:sp>
    </p:spTree>
    <p:extLst>
      <p:ext uri="{BB962C8B-B14F-4D97-AF65-F5344CB8AC3E}">
        <p14:creationId xmlns:p14="http://schemas.microsoft.com/office/powerpoint/2010/main" val="4130665335"/>
      </p:ext>
    </p:extLst>
  </p:cSld>
  <p:clrMapOvr>
    <a:masterClrMapping/>
  </p:clrMapOvr>
  <p:transition spd="slow">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Merci">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2044668-2711-4F24-8330-73C1D11CF2B3}"/>
              </a:ext>
            </a:extLst>
          </p:cNvPr>
          <p:cNvGrpSpPr>
            <a:grpSpLocks/>
          </p:cNvGrpSpPr>
          <p:nvPr/>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78B62C81-65B1-4D43-9C9F-FB55A5F4C701}"/>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4B1E4D5B-EA93-482B-B55E-04D1385CCD60}"/>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776D6777-50E3-41DF-8C49-312A7D2F6CCF}"/>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8FF08A2-B8F4-4AFB-A7F2-8C6EEC575E45}"/>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5CF8907D-FED5-4412-9F8E-627DFC7CA8A7}"/>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E3394E18-146C-412C-A27C-C9B60E3A0FDE}"/>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B023481F-CA04-4C7B-8574-8430ED74F9F9}"/>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1548DFAC-20DC-4928-A493-43350E72B8A9}"/>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F7244833-BA60-4C06-8652-4CD02DE40E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788343" y="1707654"/>
            <a:ext cx="4831159" cy="743744"/>
          </a:xfrm>
          <a:prstGeom prst="rect">
            <a:avLst/>
          </a:prstGeom>
        </p:spPr>
        <p:txBody>
          <a:bodyPr/>
          <a:lstStyle>
            <a:lvl1pPr algn="l">
              <a:defRPr sz="4000">
                <a:solidFill>
                  <a:schemeClr val="bg1"/>
                </a:solidFill>
              </a:defRPr>
            </a:lvl1pPr>
          </a:lstStyle>
          <a:p>
            <a:r>
              <a:rPr lang="fr-FR" dirty="0"/>
              <a:t>Modifiez le style du titre</a:t>
            </a:r>
          </a:p>
        </p:txBody>
      </p:sp>
    </p:spTree>
    <p:extLst>
      <p:ext uri="{BB962C8B-B14F-4D97-AF65-F5344CB8AC3E}">
        <p14:creationId xmlns:p14="http://schemas.microsoft.com/office/powerpoint/2010/main" val="1583772490"/>
      </p:ext>
    </p:extLst>
  </p:cSld>
  <p:clrMapOvr>
    <a:masterClrMapping/>
  </p:clrMapOvr>
  <p:transition spd="med">
    <p:fade/>
  </p:transition>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B3AC3CE6-89BE-4463-B177-CD9B35E56508}"/>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2F4B842D-9A94-46A6-B97E-E5A3DC9FFFB6}"/>
              </a:ext>
            </a:extLst>
          </p:cNvPr>
          <p:cNvSpPr>
            <a:spLocks noGrp="1"/>
          </p:cNvSpPr>
          <p:nvPr>
            <p:ph type="sldNum" sz="quarter" idx="19"/>
          </p:nvPr>
        </p:nvSpPr>
        <p:spPr>
          <a:xfrm>
            <a:off x="0" y="0"/>
            <a:ext cx="0" cy="0"/>
          </a:xfrm>
        </p:spPr>
        <p:txBody>
          <a:bodyPr/>
          <a:lstStyle>
            <a:lvl1pPr>
              <a:defRPr/>
            </a:lvl1pPr>
          </a:lstStyle>
          <a:p>
            <a:pPr>
              <a:defRPr/>
            </a:pPr>
            <a:fld id="{66A485C1-7527-47F9-AD0C-664A05B03A93}" type="slidenum">
              <a:rPr lang="fr-FR"/>
              <a:pPr>
                <a:defRPr/>
              </a:pPr>
              <a:t>‹N°›</a:t>
            </a:fld>
            <a:endParaRPr lang="fr-FR" dirty="0"/>
          </a:p>
        </p:txBody>
      </p:sp>
    </p:spTree>
    <p:extLst>
      <p:ext uri="{BB962C8B-B14F-4D97-AF65-F5344CB8AC3E}">
        <p14:creationId xmlns:p14="http://schemas.microsoft.com/office/powerpoint/2010/main" val="711947229"/>
      </p:ext>
    </p:extLst>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EDE54218-233C-41D5-9BD4-BCEBA1097098}"/>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78A918EE-B9C6-4BA4-B4D3-C91A74D171F2}"/>
              </a:ext>
            </a:extLst>
          </p:cNvPr>
          <p:cNvSpPr>
            <a:spLocks noGrp="1"/>
          </p:cNvSpPr>
          <p:nvPr>
            <p:ph type="sldNum" sz="quarter" idx="19"/>
          </p:nvPr>
        </p:nvSpPr>
        <p:spPr>
          <a:xfrm>
            <a:off x="0" y="0"/>
            <a:ext cx="0" cy="0"/>
          </a:xfrm>
        </p:spPr>
        <p:txBody>
          <a:bodyPr/>
          <a:lstStyle>
            <a:lvl1pPr>
              <a:defRPr/>
            </a:lvl1pPr>
          </a:lstStyle>
          <a:p>
            <a:pPr>
              <a:defRPr/>
            </a:pPr>
            <a:fld id="{8AC61E47-B176-4C1C-912C-2BAC42E734F8}" type="slidenum">
              <a:rPr lang="fr-FR"/>
              <a:pPr>
                <a:defRPr/>
              </a:pPr>
              <a:t>‹N°›</a:t>
            </a:fld>
            <a:endParaRPr lang="fr-FR" dirty="0"/>
          </a:p>
        </p:txBody>
      </p:sp>
    </p:spTree>
    <p:extLst>
      <p:ext uri="{BB962C8B-B14F-4D97-AF65-F5344CB8AC3E}">
        <p14:creationId xmlns:p14="http://schemas.microsoft.com/office/powerpoint/2010/main" val="1544402742"/>
      </p:ext>
    </p:extLst>
  </p:cSld>
  <p:clrMapOvr>
    <a:masterClrMapping/>
  </p:clrMapOvr>
  <p:transition spd="slow">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C64CCC68-8113-472C-ACD0-3D0F1DEA9DDC}"/>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A3DE59F1-39AC-4CF2-BF81-3DD05053026C}"/>
              </a:ext>
            </a:extLst>
          </p:cNvPr>
          <p:cNvSpPr>
            <a:spLocks noGrp="1"/>
          </p:cNvSpPr>
          <p:nvPr>
            <p:ph type="sldNum" sz="quarter" idx="19"/>
          </p:nvPr>
        </p:nvSpPr>
        <p:spPr>
          <a:xfrm>
            <a:off x="0" y="0"/>
            <a:ext cx="0" cy="0"/>
          </a:xfrm>
        </p:spPr>
        <p:txBody>
          <a:bodyPr/>
          <a:lstStyle>
            <a:lvl1pPr>
              <a:defRPr/>
            </a:lvl1pPr>
          </a:lstStyle>
          <a:p>
            <a:pPr>
              <a:defRPr/>
            </a:pPr>
            <a:fld id="{08269DA6-F778-424C-9B39-701AA23EF211}" type="slidenum">
              <a:rPr lang="fr-FR"/>
              <a:pPr>
                <a:defRPr/>
              </a:pPr>
              <a:t>‹N°›</a:t>
            </a:fld>
            <a:endParaRPr lang="fr-FR" dirty="0"/>
          </a:p>
        </p:txBody>
      </p:sp>
    </p:spTree>
    <p:extLst>
      <p:ext uri="{BB962C8B-B14F-4D97-AF65-F5344CB8AC3E}">
        <p14:creationId xmlns:p14="http://schemas.microsoft.com/office/powerpoint/2010/main" val="3039332986"/>
      </p:ext>
    </p:extLst>
  </p:cSld>
  <p:clrMapOvr>
    <a:masterClrMapping/>
  </p:clrMapOvr>
  <p:transition spd="slow">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3BC3913E-4DEC-46FD-B103-078B82FCF27B}"/>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795A0575-5A92-450C-9E7A-3CD5F46DCF3C}"/>
              </a:ext>
            </a:extLst>
          </p:cNvPr>
          <p:cNvSpPr>
            <a:spLocks noGrp="1"/>
          </p:cNvSpPr>
          <p:nvPr>
            <p:ph type="sldNum" sz="quarter" idx="19"/>
          </p:nvPr>
        </p:nvSpPr>
        <p:spPr>
          <a:xfrm>
            <a:off x="0" y="0"/>
            <a:ext cx="0" cy="0"/>
          </a:xfrm>
        </p:spPr>
        <p:txBody>
          <a:bodyPr/>
          <a:lstStyle>
            <a:lvl1pPr>
              <a:defRPr/>
            </a:lvl1pPr>
          </a:lstStyle>
          <a:p>
            <a:pPr>
              <a:defRPr/>
            </a:pPr>
            <a:fld id="{26BCAFE0-CCAB-4628-B74F-8EFB36A8A20A}" type="slidenum">
              <a:rPr lang="fr-FR"/>
              <a:pPr>
                <a:defRPr/>
              </a:pPr>
              <a:t>‹N°›</a:t>
            </a:fld>
            <a:endParaRPr lang="fr-FR" dirty="0"/>
          </a:p>
        </p:txBody>
      </p:sp>
    </p:spTree>
    <p:extLst>
      <p:ext uri="{BB962C8B-B14F-4D97-AF65-F5344CB8AC3E}">
        <p14:creationId xmlns:p14="http://schemas.microsoft.com/office/powerpoint/2010/main" val="4235446813"/>
      </p:ext>
    </p:extLst>
  </p:cSld>
  <p:clrMapOvr>
    <a:masterClrMapping/>
  </p:clrMapOvr>
  <p:transition spd="slow">
    <p:wipe di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lusieurs niveaux hiérarchiques">
    <p:spTree>
      <p:nvGrpSpPr>
        <p:cNvPr id="1" name=""/>
        <p:cNvGrpSpPr/>
        <p:nvPr/>
      </p:nvGrpSpPr>
      <p:grpSpPr>
        <a:xfrm>
          <a:off x="0" y="0"/>
          <a:ext cx="0" cy="0"/>
          <a:chOff x="0" y="0"/>
          <a:chExt cx="0" cy="0"/>
        </a:xfrm>
      </p:grpSpPr>
      <p:sp>
        <p:nvSpPr>
          <p:cNvPr id="2" name="Titre 1"/>
          <p:cNvSpPr>
            <a:spLocks noGrp="1"/>
          </p:cNvSpPr>
          <p:nvPr>
            <p:ph type="title"/>
          </p:nvPr>
        </p:nvSpPr>
        <p:spPr>
          <a:xfrm>
            <a:off x="1029601" y="303610"/>
            <a:ext cx="7071413" cy="737100"/>
          </a:xfrm>
        </p:spPr>
        <p:txBody>
          <a:bodyPr/>
          <a:lstStyle>
            <a:lvl1pPr algn="l">
              <a:defRPr/>
            </a:lvl1pPr>
          </a:lstStyle>
          <a:p>
            <a:r>
              <a:rPr lang="fr-FR"/>
              <a:t>Modifiez le style du titre</a:t>
            </a:r>
            <a:endParaRPr lang="fr-FR" dirty="0"/>
          </a:p>
        </p:txBody>
      </p:sp>
      <p:sp>
        <p:nvSpPr>
          <p:cNvPr id="4" name="Espace réservé du contenu 2"/>
          <p:cNvSpPr>
            <a:spLocks noGrp="1"/>
          </p:cNvSpPr>
          <p:nvPr>
            <p:ph idx="1"/>
          </p:nvPr>
        </p:nvSpPr>
        <p:spPr>
          <a:xfrm>
            <a:off x="1042989" y="1329929"/>
            <a:ext cx="7058025" cy="2915840"/>
          </a:xfrm>
        </p:spPr>
        <p:txBody>
          <a:bodyPr/>
          <a:lstStyle>
            <a:lvl1pPr>
              <a:defRPr sz="1800" baseline="0">
                <a:solidFill>
                  <a:schemeClr val="tx2"/>
                </a:solidFill>
                <a:latin typeface="Helvetica 65 Medium" pitchFamily="2" charset="0"/>
              </a:defRPr>
            </a:lvl1pPr>
            <a:lvl2pPr>
              <a:spcAft>
                <a:spcPct val="0"/>
              </a:spcAft>
              <a:buFont typeface="Arial" charset="0"/>
              <a:buChar char="–"/>
              <a:defRPr sz="1600">
                <a:latin typeface="Helvetica 55 Roman" pitchFamily="34" charset="0"/>
              </a:defRPr>
            </a:lvl2pPr>
            <a:lvl3pPr>
              <a:defRPr sz="1600">
                <a:latin typeface="Helvetica 55 Roman" pitchFamily="34" charset="0"/>
              </a:defRPr>
            </a:lvl3pPr>
            <a:lvl4pPr>
              <a:defRPr sz="1600">
                <a:latin typeface="Helvetica 55 Roman" pitchFamily="34" charset="0"/>
              </a:defRPr>
            </a:lvl4pPr>
            <a:lvl5pPr>
              <a:defRPr sz="1600" baseline="0">
                <a:latin typeface="Helvetica 55 Roman"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pied de page 13">
            <a:extLst>
              <a:ext uri="{FF2B5EF4-FFF2-40B4-BE49-F238E27FC236}">
                <a16:creationId xmlns:a16="http://schemas.microsoft.com/office/drawing/2014/main" id="{82DC725C-AB66-4121-B50A-7D864CEF299E}"/>
              </a:ext>
            </a:extLst>
          </p:cNvPr>
          <p:cNvSpPr>
            <a:spLocks noGrp="1"/>
          </p:cNvSpPr>
          <p:nvPr>
            <p:ph type="ftr" sz="quarter" idx="10"/>
          </p:nvPr>
        </p:nvSpPr>
        <p:spPr>
          <a:xfrm>
            <a:off x="684213" y="4803775"/>
            <a:ext cx="1800225" cy="288925"/>
          </a:xfrm>
        </p:spPr>
        <p:txBody>
          <a:bodyPr/>
          <a:lstStyle>
            <a:lvl1pPr>
              <a:defRPr/>
            </a:lvl1pPr>
          </a:lstStyle>
          <a:p>
            <a:pPr>
              <a:defRPr/>
            </a:pPr>
            <a:endParaRPr lang="fr-FR"/>
          </a:p>
        </p:txBody>
      </p:sp>
      <p:sp>
        <p:nvSpPr>
          <p:cNvPr id="6" name="Espace réservé du numéro de diapositive 14">
            <a:extLst>
              <a:ext uri="{FF2B5EF4-FFF2-40B4-BE49-F238E27FC236}">
                <a16:creationId xmlns:a16="http://schemas.microsoft.com/office/drawing/2014/main" id="{A78DB077-4785-4F48-991F-7990F50BBA51}"/>
              </a:ext>
            </a:extLst>
          </p:cNvPr>
          <p:cNvSpPr>
            <a:spLocks noGrp="1"/>
          </p:cNvSpPr>
          <p:nvPr>
            <p:ph type="sldNum" sz="quarter" idx="11"/>
          </p:nvPr>
        </p:nvSpPr>
        <p:spPr>
          <a:xfrm>
            <a:off x="107950" y="4803775"/>
            <a:ext cx="503238" cy="274638"/>
          </a:xfrm>
        </p:spPr>
        <p:txBody>
          <a:bodyPr/>
          <a:lstStyle>
            <a:lvl1pPr>
              <a:defRPr/>
            </a:lvl1pPr>
          </a:lstStyle>
          <a:p>
            <a:pPr>
              <a:defRPr/>
            </a:pPr>
            <a:fld id="{C4E410D2-C428-46A5-AA2A-884513F8CA5E}" type="slidenum">
              <a:rPr lang="fr-FR"/>
              <a:pPr>
                <a:defRPr/>
              </a:pPr>
              <a:t>‹N°›</a:t>
            </a:fld>
            <a:endParaRPr lang="fr-FR" dirty="0"/>
          </a:p>
        </p:txBody>
      </p:sp>
    </p:spTree>
    <p:extLst>
      <p:ext uri="{BB962C8B-B14F-4D97-AF65-F5344CB8AC3E}">
        <p14:creationId xmlns:p14="http://schemas.microsoft.com/office/powerpoint/2010/main" val="37372919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uces simpl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016213" y="302400"/>
            <a:ext cx="7084800" cy="737100"/>
          </a:xfrm>
        </p:spPr>
        <p:txBody>
          <a:bodyPr/>
          <a:lstStyle>
            <a:lvl1pPr algn="l">
              <a:defRPr baseline="0"/>
            </a:lvl1pPr>
          </a:lstStyle>
          <a:p>
            <a:r>
              <a:rPr lang="fr-FR" dirty="0"/>
              <a:t>pour ajouter une diapo différente &gt; Accueil &gt; Nouvelle diapositive (puis cliquez menu déroulant) </a:t>
            </a:r>
          </a:p>
        </p:txBody>
      </p:sp>
      <p:sp>
        <p:nvSpPr>
          <p:cNvPr id="26" name="Espace réservé du contenu 2"/>
          <p:cNvSpPr>
            <a:spLocks noGrp="1"/>
          </p:cNvSpPr>
          <p:nvPr>
            <p:ph idx="1" hasCustomPrompt="1"/>
          </p:nvPr>
        </p:nvSpPr>
        <p:spPr>
          <a:xfrm>
            <a:off x="1042989" y="1329929"/>
            <a:ext cx="7058025" cy="2915840"/>
          </a:xfrm>
        </p:spPr>
        <p:txBody>
          <a:bodyPr/>
          <a:lstStyle>
            <a:lvl1pPr>
              <a:defRPr sz="1350" baseline="0"/>
            </a:lvl1pPr>
            <a:lvl2pPr>
              <a:spcAft>
                <a:spcPct val="0"/>
              </a:spcAft>
              <a:buFont typeface="Arial" charset="0"/>
              <a:buChar char="–"/>
              <a:defRPr/>
            </a:lvl2pPr>
          </a:lstStyle>
          <a:p>
            <a:r>
              <a:rPr lang="fr-FR" dirty="0"/>
              <a:t>écrivez le texte ici, si besoin sélectionnez une icône ci-dessous pour ajouter un tableau, un graphique, un </a:t>
            </a:r>
            <a:r>
              <a:rPr lang="fr-FR" dirty="0" err="1"/>
              <a:t>SmartArt</a:t>
            </a:r>
            <a:r>
              <a:rPr lang="fr-FR" dirty="0"/>
              <a:t>, une image ou une vidéo</a:t>
            </a:r>
          </a:p>
        </p:txBody>
      </p:sp>
      <p:sp>
        <p:nvSpPr>
          <p:cNvPr id="5" name="Rectangle 762"/>
          <p:cNvSpPr>
            <a:spLocks noChangeArrowheads="1"/>
          </p:cNvSpPr>
          <p:nvPr userDrawn="1"/>
        </p:nvSpPr>
        <p:spPr bwMode="auto">
          <a:xfrm>
            <a:off x="395536" y="4806554"/>
            <a:ext cx="504056" cy="14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lstStyle/>
          <a:p>
            <a:fld id="{EFE14BF7-218F-4596-8202-541E14B3C423}" type="slidenum">
              <a:rPr lang="en-US" sz="750" smtClean="0">
                <a:solidFill>
                  <a:schemeClr val="bg1">
                    <a:lumMod val="50000"/>
                  </a:schemeClr>
                </a:solidFill>
                <a:latin typeface="Helvetica 55 Roman" pitchFamily="34" charset="0"/>
              </a:rPr>
              <a:t>‹N°›</a:t>
            </a:fld>
            <a:endParaRPr lang="en-US" sz="750" dirty="0">
              <a:solidFill>
                <a:schemeClr val="bg1">
                  <a:lumMod val="50000"/>
                </a:schemeClr>
              </a:solidFill>
              <a:latin typeface="Helvetica 55 Roman" pitchFamily="34" charset="0"/>
            </a:endParaRPr>
          </a:p>
        </p:txBody>
      </p:sp>
    </p:spTree>
    <p:extLst>
      <p:ext uri="{BB962C8B-B14F-4D97-AF65-F5344CB8AC3E}">
        <p14:creationId xmlns:p14="http://schemas.microsoft.com/office/powerpoint/2010/main" val="23959090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cSld name="Diapositive de titre">
    <p:spTree>
      <p:nvGrpSpPr>
        <p:cNvPr id="1" name=""/>
        <p:cNvGrpSpPr/>
        <p:nvPr/>
      </p:nvGrpSpPr>
      <p:grpSpPr>
        <a:xfrm>
          <a:off x="0" y="0"/>
          <a:ext cx="0" cy="0"/>
          <a:chOff x="0" y="0"/>
          <a:chExt cx="0" cy="0"/>
        </a:xfrm>
      </p:grpSpPr>
      <p:sp>
        <p:nvSpPr>
          <p:cNvPr id="4" name="Rectangle 8"/>
          <p:cNvSpPr>
            <a:spLocks noChangeArrowheads="1"/>
          </p:cNvSpPr>
          <p:nvPr/>
        </p:nvSpPr>
        <p:spPr bwMode="auto">
          <a:xfrm>
            <a:off x="8823326" y="1735932"/>
            <a:ext cx="184731" cy="8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chemeClr val="tx1"/>
                </a:solidFill>
                <a:latin typeface="Helvetica 45 Light" pitchFamily="34" charset="0"/>
              </a:defRPr>
            </a:lvl1pPr>
            <a:lvl2pPr marL="742950" indent="-285750" eaLnBrk="0" hangingPunct="0">
              <a:defRPr sz="1600">
                <a:solidFill>
                  <a:schemeClr val="tx1"/>
                </a:solidFill>
                <a:latin typeface="Helvetica 45 Light" pitchFamily="34" charset="0"/>
              </a:defRPr>
            </a:lvl2pPr>
            <a:lvl3pPr marL="1143000" indent="-228600" eaLnBrk="0" hangingPunct="0">
              <a:defRPr sz="1600">
                <a:solidFill>
                  <a:schemeClr val="tx1"/>
                </a:solidFill>
                <a:latin typeface="Helvetica 45 Light" pitchFamily="34" charset="0"/>
              </a:defRPr>
            </a:lvl3pPr>
            <a:lvl4pPr marL="1600200" indent="-228600" eaLnBrk="0" hangingPunct="0">
              <a:defRPr sz="1600">
                <a:solidFill>
                  <a:schemeClr val="tx1"/>
                </a:solidFill>
                <a:latin typeface="Helvetica 45 Light" pitchFamily="34" charset="0"/>
              </a:defRPr>
            </a:lvl4pPr>
            <a:lvl5pPr marL="2057400" indent="-228600" eaLnBrk="0" hangingPunct="0">
              <a:defRPr sz="1600">
                <a:solidFill>
                  <a:schemeClr val="tx1"/>
                </a:solidFill>
                <a:latin typeface="Helvetica 45 Light" pitchFamily="34" charset="0"/>
              </a:defRPr>
            </a:lvl5pPr>
            <a:lvl6pPr marL="2514600" indent="-228600" eaLnBrk="0" fontAlgn="base" hangingPunct="0">
              <a:spcBef>
                <a:spcPct val="0"/>
              </a:spcBef>
              <a:spcAft>
                <a:spcPct val="0"/>
              </a:spcAft>
              <a:defRPr sz="1600">
                <a:solidFill>
                  <a:schemeClr val="tx1"/>
                </a:solidFill>
                <a:latin typeface="Helvetica 45 Light" pitchFamily="34" charset="0"/>
              </a:defRPr>
            </a:lvl6pPr>
            <a:lvl7pPr marL="2971800" indent="-228600" eaLnBrk="0" fontAlgn="base" hangingPunct="0">
              <a:spcBef>
                <a:spcPct val="0"/>
              </a:spcBef>
              <a:spcAft>
                <a:spcPct val="0"/>
              </a:spcAft>
              <a:defRPr sz="1600">
                <a:solidFill>
                  <a:schemeClr val="tx1"/>
                </a:solidFill>
                <a:latin typeface="Helvetica 45 Light" pitchFamily="34" charset="0"/>
              </a:defRPr>
            </a:lvl7pPr>
            <a:lvl8pPr marL="3429000" indent="-228600" eaLnBrk="0" fontAlgn="base" hangingPunct="0">
              <a:spcBef>
                <a:spcPct val="0"/>
              </a:spcBef>
              <a:spcAft>
                <a:spcPct val="0"/>
              </a:spcAft>
              <a:defRPr sz="1600">
                <a:solidFill>
                  <a:schemeClr val="tx1"/>
                </a:solidFill>
                <a:latin typeface="Helvetica 45 Light" pitchFamily="34" charset="0"/>
              </a:defRPr>
            </a:lvl8pPr>
            <a:lvl9pPr marL="3886200" indent="-228600" eaLnBrk="0" fontAlgn="base" hangingPunct="0">
              <a:spcBef>
                <a:spcPct val="0"/>
              </a:spcBef>
              <a:spcAft>
                <a:spcPct val="0"/>
              </a:spcAft>
              <a:defRPr sz="1600">
                <a:solidFill>
                  <a:schemeClr val="tx1"/>
                </a:solidFill>
                <a:latin typeface="Helvetica 45 Light" pitchFamily="34" charset="0"/>
              </a:defRPr>
            </a:lvl9pPr>
          </a:lstStyle>
          <a:p>
            <a:pPr eaLnBrk="1" hangingPunct="1">
              <a:defRPr/>
            </a:pPr>
            <a:endParaRPr lang="fr-FR" altLang="fr-FR" sz="4725">
              <a:latin typeface="Helvetica 35 Thin" pitchFamily="34" charset="0"/>
              <a:cs typeface="+mn-cs"/>
            </a:endParaRPr>
          </a:p>
        </p:txBody>
      </p:sp>
      <p:sp>
        <p:nvSpPr>
          <p:cNvPr id="614403" name="Rectangle 3"/>
          <p:cNvSpPr>
            <a:spLocks noGrp="1" noChangeArrowheads="1"/>
          </p:cNvSpPr>
          <p:nvPr>
            <p:ph type="subTitle" idx="1"/>
          </p:nvPr>
        </p:nvSpPr>
        <p:spPr>
          <a:xfrm>
            <a:off x="1011238" y="3389710"/>
            <a:ext cx="6400800" cy="409575"/>
          </a:xfrm>
        </p:spPr>
        <p:txBody>
          <a:bodyPr/>
          <a:lstStyle>
            <a:lvl1pPr marL="0" indent="0">
              <a:buFont typeface="Wingdings" pitchFamily="2" charset="2"/>
              <a:buNone/>
              <a:defRPr sz="1050"/>
            </a:lvl1pPr>
          </a:lstStyle>
          <a:p>
            <a:pPr lvl="0"/>
            <a:r>
              <a:rPr lang="fr-FR" noProof="0"/>
              <a:t>Click to edit Master subtitle style</a:t>
            </a:r>
          </a:p>
        </p:txBody>
      </p:sp>
      <p:sp>
        <p:nvSpPr>
          <p:cNvPr id="614404" name="Rectangle 4"/>
          <p:cNvSpPr>
            <a:spLocks noGrp="1" noChangeArrowheads="1"/>
          </p:cNvSpPr>
          <p:nvPr>
            <p:ph type="ctrTitle"/>
          </p:nvPr>
        </p:nvSpPr>
        <p:spPr>
          <a:xfrm>
            <a:off x="1011239" y="1714500"/>
            <a:ext cx="7989887" cy="1248966"/>
          </a:xfrm>
          <a:extLst>
            <a:ext uri="{91240B29-F687-4F45-9708-019B960494DF}">
              <a14:hiddenLine xmlns:a14="http://schemas.microsoft.com/office/drawing/2010/main" w="9525">
                <a:solidFill>
                  <a:schemeClr val="tx1"/>
                </a:solidFill>
                <a:miter lim="800000"/>
                <a:headEnd/>
                <a:tailEnd/>
              </a14:hiddenLine>
            </a:ext>
          </a:extLst>
        </p:spPr>
        <p:txBody>
          <a:bodyPr/>
          <a:lstStyle>
            <a:lvl1pPr>
              <a:defRPr sz="3600">
                <a:latin typeface="Helvetica 35 Thin" pitchFamily="34" charset="0"/>
              </a:defRPr>
            </a:lvl1pPr>
          </a:lstStyle>
          <a:p>
            <a:pPr lvl="0"/>
            <a:r>
              <a:rPr lang="fr-FR" noProof="0"/>
              <a:t>click to edit master title style</a:t>
            </a:r>
          </a:p>
        </p:txBody>
      </p:sp>
    </p:spTree>
    <p:extLst>
      <p:ext uri="{BB962C8B-B14F-4D97-AF65-F5344CB8AC3E}">
        <p14:creationId xmlns:p14="http://schemas.microsoft.com/office/powerpoint/2010/main" val="14772752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E975410C-5B3B-4AF2-AD14-BDC671A61155}"/>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55926035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01014632"/>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53B637E-FB2D-4645-8417-5BC08CC448B2}"/>
              </a:ext>
            </a:extLst>
          </p:cNvPr>
          <p:cNvGrpSpPr>
            <a:grpSpLocks/>
          </p:cNvGrpSpPr>
          <p:nvPr userDrawn="1"/>
        </p:nvGrpSpPr>
        <p:grpSpPr bwMode="auto">
          <a:xfrm>
            <a:off x="314325" y="4233863"/>
            <a:ext cx="612775" cy="612775"/>
            <a:chOff x="313535" y="4233863"/>
            <a:chExt cx="612775" cy="612775"/>
          </a:xfrm>
        </p:grpSpPr>
        <p:sp>
          <p:nvSpPr>
            <p:cNvPr id="6" name="Rectangle 6">
              <a:extLst>
                <a:ext uri="{FF2B5EF4-FFF2-40B4-BE49-F238E27FC236}">
                  <a16:creationId xmlns:a16="http://schemas.microsoft.com/office/drawing/2014/main" id="{646282E0-CAF9-45E6-BA50-48980A08E9B3}"/>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7" name="Freeform 6">
              <a:extLst>
                <a:ext uri="{FF2B5EF4-FFF2-40B4-BE49-F238E27FC236}">
                  <a16:creationId xmlns:a16="http://schemas.microsoft.com/office/drawing/2014/main" id="{0ADB8696-7BFD-4E94-BF8D-6343FD594AA7}"/>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829AB914-0BE8-4412-8232-F42F0F0E6B05}"/>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E2707E56-B861-43BF-9A74-498F37FD25FD}"/>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A38C77EC-C88F-4F1B-B50C-38E48B149DF3}"/>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B846F935-3B8B-4CF8-956F-ED45AB201D1A}"/>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456616B8-DDC5-44ED-8B55-90558D1F9FD9}"/>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455B651A-1C38-4F99-86F3-8BB24130FB5E}"/>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2" name="Title 1"/>
          <p:cNvSpPr>
            <a:spLocks noGrp="1"/>
          </p:cNvSpPr>
          <p:nvPr>
            <p:ph type="ctrTitle"/>
          </p:nvPr>
        </p:nvSpPr>
        <p:spPr>
          <a:xfrm>
            <a:off x="314326" y="268289"/>
            <a:ext cx="4828498" cy="2301874"/>
          </a:xfrm>
        </p:spPr>
        <p:txBody>
          <a:bodyPr/>
          <a:lstStyle>
            <a:lvl1pPr algn="l">
              <a:lnSpc>
                <a:spcPct val="85000"/>
              </a:lnSpc>
              <a:defRPr sz="5500" baseline="0">
                <a:solidFill>
                  <a:schemeClr val="tx1"/>
                </a:solidFill>
              </a:defRPr>
            </a:lvl1pPr>
          </a:lstStyle>
          <a:p>
            <a:r>
              <a:rPr lang="fr-FR" noProof="0"/>
              <a:t>Modifiez le style du titre</a:t>
            </a:r>
            <a:endParaRPr lang="fr-FR" noProof="0" dirty="0"/>
          </a:p>
        </p:txBody>
      </p:sp>
      <p:sp>
        <p:nvSpPr>
          <p:cNvPr id="17" name="Text Placeholder 17"/>
          <p:cNvSpPr>
            <a:spLocks noGrp="1"/>
          </p:cNvSpPr>
          <p:nvPr>
            <p:ph type="body" sz="quarter" idx="16"/>
          </p:nvPr>
        </p:nvSpPr>
        <p:spPr>
          <a:xfrm>
            <a:off x="5800725" y="266701"/>
            <a:ext cx="3028950" cy="3403600"/>
          </a:xfrm>
        </p:spPr>
        <p:txBody>
          <a:bodyPr/>
          <a:lstStyle>
            <a:lvl1pPr>
              <a:defRPr/>
            </a:lvl1pPr>
          </a:lstStyle>
          <a:p>
            <a:pPr lvl="0"/>
            <a:r>
              <a:rPr lang="fr-FR" noProof="0"/>
              <a:t>Cliquez pour modifier les styles du texte du masque</a:t>
            </a:r>
          </a:p>
          <a:p>
            <a:pPr lvl="1"/>
            <a:r>
              <a:rPr lang="fr-FR" noProof="0"/>
              <a:t>Deuxième niveau</a:t>
            </a:r>
          </a:p>
        </p:txBody>
      </p:sp>
      <p:sp>
        <p:nvSpPr>
          <p:cNvPr id="42" name="Subtitle 2"/>
          <p:cNvSpPr>
            <a:spLocks noGrp="1"/>
          </p:cNvSpPr>
          <p:nvPr>
            <p:ph type="subTitle" idx="1"/>
          </p:nvPr>
        </p:nvSpPr>
        <p:spPr>
          <a:xfrm>
            <a:off x="310687" y="2704144"/>
            <a:ext cx="4831185"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Tree>
    <p:extLst>
      <p:ext uri="{BB962C8B-B14F-4D97-AF65-F5344CB8AC3E}">
        <p14:creationId xmlns:p14="http://schemas.microsoft.com/office/powerpoint/2010/main" val="599815372"/>
      </p:ext>
    </p:extLst>
  </p:cSld>
  <p:clrMapOvr>
    <a:masterClrMapping/>
  </p:clrMapOvr>
  <p:transition spd="med">
    <p:fade/>
  </p:transition>
  <p:hf sldNum="0"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E954B0D5-8984-41E0-A7B6-82C9C2D9D172}"/>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4" name="Content Placeholder 2"/>
          <p:cNvSpPr>
            <a:spLocks noGrp="1"/>
          </p:cNvSpPr>
          <p:nvPr>
            <p:ph idx="1"/>
          </p:nvPr>
        </p:nvSpPr>
        <p:spPr>
          <a:xfrm>
            <a:off x="314325" y="268287"/>
            <a:ext cx="8515349" cy="4281487"/>
          </a:xfrm>
        </p:spPr>
        <p:txBody>
          <a:bodyPr/>
          <a:lstStyle>
            <a:lvl1pPr>
              <a:spcBef>
                <a:spcPts val="0"/>
              </a:spcBef>
              <a:defRPr sz="3000"/>
            </a:lvl1pPr>
            <a:lvl2pPr marL="358775" indent="-358775">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3729523645"/>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B5847360-CE86-43EC-9B44-6A2F542D3043}"/>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8" name="Text Placeholder 7"/>
          <p:cNvSpPr>
            <a:spLocks noGrp="1"/>
          </p:cNvSpPr>
          <p:nvPr>
            <p:ph type="body" sz="quarter" idx="12"/>
          </p:nvPr>
        </p:nvSpPr>
        <p:spPr>
          <a:xfrm>
            <a:off x="313769" y="268287"/>
            <a:ext cx="6096839" cy="4281487"/>
          </a:xfrm>
        </p:spPr>
        <p:txBody>
          <a:bodyPr>
            <a:normAutofit/>
          </a:bodyPr>
          <a:lstStyle>
            <a:lvl1pPr>
              <a:lnSpc>
                <a:spcPct val="85000"/>
              </a:lnSpc>
              <a:spcBef>
                <a:spcPts val="0"/>
              </a:spcBef>
              <a:buNone/>
              <a:defRPr sz="5500" baseline="0"/>
            </a:lvl1pPr>
            <a:lvl2pPr>
              <a:lnSpc>
                <a:spcPct val="85000"/>
              </a:lnSpc>
              <a:spcBef>
                <a:spcPts val="0"/>
              </a:spcBef>
              <a:defRPr sz="5500"/>
            </a:lvl2pPr>
            <a:lvl3pPr>
              <a:defRPr sz="5500"/>
            </a:lvl3pPr>
            <a:lvl4pPr>
              <a:defRPr sz="5500"/>
            </a:lvl4pPr>
            <a:lvl5pPr>
              <a:defRPr sz="55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184290220"/>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CAB480D9-5568-4A72-AADC-C3D21814A061}"/>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sz="half" idx="1"/>
          </p:nvPr>
        </p:nvSpPr>
        <p:spPr>
          <a:xfrm>
            <a:off x="314326" y="1184275"/>
            <a:ext cx="3966930" cy="3365499"/>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Content Placeholder 3"/>
          <p:cNvSpPr>
            <a:spLocks noGrp="1"/>
          </p:cNvSpPr>
          <p:nvPr>
            <p:ph sz="half" idx="2"/>
          </p:nvPr>
        </p:nvSpPr>
        <p:spPr>
          <a:xfrm>
            <a:off x="4864795" y="1183698"/>
            <a:ext cx="3964880" cy="3364418"/>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5" name="Title 4"/>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3620574054"/>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0ACDB651-276A-47B4-9485-36F625F3CDC0}"/>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Title 2"/>
          <p:cNvSpPr>
            <a:spLocks noGrp="1"/>
          </p:cNvSpPr>
          <p:nvPr>
            <p:ph type="title"/>
          </p:nvPr>
        </p:nvSpPr>
        <p:spPr/>
        <p:txBody>
          <a:bodyPr/>
          <a:lstStyle>
            <a:lvl1pPr>
              <a:defRPr/>
            </a:lvl1pPr>
          </a:lstStyle>
          <a:p>
            <a:r>
              <a:rPr lang="fr-FR" noProof="0"/>
              <a:t>Modifiez le style du titre</a:t>
            </a:r>
            <a:endParaRPr lang="fr-FR" noProof="0" dirty="0"/>
          </a:p>
        </p:txBody>
      </p:sp>
    </p:spTree>
    <p:extLst>
      <p:ext uri="{BB962C8B-B14F-4D97-AF65-F5344CB8AC3E}">
        <p14:creationId xmlns:p14="http://schemas.microsoft.com/office/powerpoint/2010/main" val="1008090822"/>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Image pleine page">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a:t>Cliquez sur l'icône pour ajouter une image</a:t>
            </a:r>
            <a:endParaRPr lang="fr-FR" noProof="0" dirty="0"/>
          </a:p>
        </p:txBody>
      </p:sp>
      <p:sp>
        <p:nvSpPr>
          <p:cNvPr id="3" name="Title 2"/>
          <p:cNvSpPr>
            <a:spLocks noGrp="1"/>
          </p:cNvSpPr>
          <p:nvPr>
            <p:ph type="title"/>
          </p:nvPr>
        </p:nvSpPr>
        <p:spPr/>
        <p:txBody>
          <a:bodyPr/>
          <a:lstStyle>
            <a:lvl1pPr>
              <a:defRPr>
                <a:solidFill>
                  <a:schemeClr val="tx1"/>
                </a:solidFill>
              </a:defRPr>
            </a:lvl1pPr>
          </a:lstStyle>
          <a:p>
            <a:r>
              <a:rPr lang="fr-FR"/>
              <a:t>Modifiez le style du titre</a:t>
            </a:r>
            <a:endParaRPr lang="en-GB" dirty="0"/>
          </a:p>
        </p:txBody>
      </p:sp>
    </p:spTree>
    <p:extLst>
      <p:ext uri="{BB962C8B-B14F-4D97-AF65-F5344CB8AC3E}">
        <p14:creationId xmlns:p14="http://schemas.microsoft.com/office/powerpoint/2010/main" val="4166771675"/>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2FEC8C0-5F56-4F98-B4D3-30F58A398D8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Tree>
    <p:extLst>
      <p:ext uri="{BB962C8B-B14F-4D97-AF65-F5344CB8AC3E}">
        <p14:creationId xmlns:p14="http://schemas.microsoft.com/office/powerpoint/2010/main" val="300439615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61568530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272207250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8046005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115546276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80906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17A9FEB-E79D-42A9-8E1F-2AD07006D402}"/>
              </a:ext>
            </a:extLst>
          </p:cNvPr>
          <p:cNvSpPr>
            <a:spLocks noGrp="1"/>
          </p:cNvSpPr>
          <p:nvPr>
            <p:ph type="title"/>
          </p:nvPr>
        </p:nvSpPr>
        <p:spPr bwMode="auto">
          <a:xfrm>
            <a:off x="339725" y="339725"/>
            <a:ext cx="84709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ici pour saisir le titre principal</a:t>
            </a:r>
          </a:p>
        </p:txBody>
      </p:sp>
      <p:sp>
        <p:nvSpPr>
          <p:cNvPr id="1027" name="Text Placeholder 2">
            <a:extLst>
              <a:ext uri="{FF2B5EF4-FFF2-40B4-BE49-F238E27FC236}">
                <a16:creationId xmlns:a16="http://schemas.microsoft.com/office/drawing/2014/main" id="{80A45F1B-9D92-40CD-B6C4-D75720177916}"/>
              </a:ext>
            </a:extLst>
          </p:cNvPr>
          <p:cNvSpPr>
            <a:spLocks noGrp="1"/>
          </p:cNvSpPr>
          <p:nvPr>
            <p:ph type="body" idx="1"/>
          </p:nvPr>
        </p:nvSpPr>
        <p:spPr bwMode="auto">
          <a:xfrm>
            <a:off x="336550" y="1304925"/>
            <a:ext cx="84740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a:extLst>
              <a:ext uri="{FF2B5EF4-FFF2-40B4-BE49-F238E27FC236}">
                <a16:creationId xmlns:a16="http://schemas.microsoft.com/office/drawing/2014/main" id="{B8D4A11C-0FA1-41C9-9E99-1B10913806AB}"/>
              </a:ext>
            </a:extLst>
          </p:cNvPr>
          <p:cNvSpPr txBox="1">
            <a:spLocks/>
          </p:cNvSpPr>
          <p:nvPr/>
        </p:nvSpPr>
        <p:spPr>
          <a:xfrm>
            <a:off x="336550" y="4659313"/>
            <a:ext cx="274638" cy="334962"/>
          </a:xfrm>
          <a:prstGeom prst="rect">
            <a:avLst/>
          </a:prstGeom>
        </p:spPr>
        <p:txBody>
          <a:bodyPr lIns="0" tIns="0" rIns="0" bIns="0" anchor="b">
            <a:normAutofit/>
          </a:bodyPr>
          <a:lstStyle>
            <a:lvl1pPr>
              <a:defRPr sz="1400">
                <a:solidFill>
                  <a:schemeClr val="tx1"/>
                </a:solidFill>
                <a:latin typeface="Helvetica 75" panose="020B0804020202020204" pitchFamily="34" charset="0"/>
                <a:ea typeface="ＭＳ Ｐゴシック" panose="020B0600070205080204" pitchFamily="34" charset="-128"/>
              </a:defRPr>
            </a:lvl1pPr>
            <a:lvl2pPr marL="688975" indent="-231775">
              <a:defRPr sz="1400">
                <a:solidFill>
                  <a:schemeClr val="tx1"/>
                </a:solidFill>
                <a:latin typeface="Helvetica 75" panose="020B0804020202020204" pitchFamily="34" charset="0"/>
                <a:ea typeface="ＭＳ Ｐゴシック" panose="020B0600070205080204" pitchFamily="34" charset="-128"/>
              </a:defRPr>
            </a:lvl2pPr>
            <a:lvl3pPr marL="1244600" indent="-285750">
              <a:defRPr sz="1400">
                <a:solidFill>
                  <a:schemeClr val="tx1"/>
                </a:solidFill>
                <a:latin typeface="Helvetica 75" panose="020B0804020202020204" pitchFamily="34" charset="0"/>
                <a:ea typeface="ＭＳ Ｐゴシック" panose="020B0600070205080204" pitchFamily="34" charset="-128"/>
              </a:defRPr>
            </a:lvl3pPr>
            <a:lvl4pPr marL="1663700" indent="-285750">
              <a:defRPr sz="1400">
                <a:solidFill>
                  <a:schemeClr val="tx1"/>
                </a:solidFill>
                <a:latin typeface="Helvetica 75" panose="020B0804020202020204" pitchFamily="34" charset="0"/>
                <a:ea typeface="ＭＳ Ｐゴシック" panose="020B0600070205080204" pitchFamily="34" charset="-128"/>
              </a:defRPr>
            </a:lvl4pPr>
            <a:lvl5pPr marL="2251075" indent="-596900">
              <a:defRPr sz="1400">
                <a:solidFill>
                  <a:schemeClr val="tx1"/>
                </a:solidFill>
                <a:latin typeface="Helvetica 75" panose="020B0804020202020204" pitchFamily="34" charset="0"/>
                <a:ea typeface="ＭＳ Ｐゴシック" panose="020B0600070205080204" pitchFamily="34" charset="-128"/>
              </a:defRPr>
            </a:lvl5pPr>
            <a:lvl6pPr marL="27082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6pPr>
            <a:lvl7pPr marL="31654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7pPr>
            <a:lvl8pPr marL="36226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8pPr>
            <a:lvl9pPr marL="40798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9pPr>
          </a:lstStyle>
          <a:p>
            <a:pPr defTabSz="914400" eaLnBrk="1" hangingPunct="1">
              <a:lnSpc>
                <a:spcPct val="85000"/>
              </a:lnSpc>
              <a:spcAft>
                <a:spcPts val="1200"/>
              </a:spcAft>
              <a:buClr>
                <a:srgbClr val="FFFFFF"/>
              </a:buClr>
              <a:buFont typeface="Helvetica 75" panose="020B0804020202020204" pitchFamily="34" charset="0"/>
              <a:buNone/>
              <a:defRPr/>
            </a:pPr>
            <a:fld id="{69DEA0E6-3E62-4723-A755-883D4509E9DA}" type="slidenum">
              <a:rPr lang="en-GB" altLang="fr-FR" sz="800" smtClean="0">
                <a:solidFill>
                  <a:schemeClr val="bg1"/>
                </a:solidFill>
                <a:latin typeface="Helvetica 75 Bold" panose="020B0804020202020204" pitchFamily="34" charset="0"/>
                <a:cs typeface="Arial" panose="020B0604020202020204" pitchFamily="34" charset="0"/>
              </a:rPr>
              <a:pPr defTabSz="914400" eaLnBrk="1" hangingPunct="1">
                <a:lnSpc>
                  <a:spcPct val="85000"/>
                </a:lnSpc>
                <a:spcAft>
                  <a:spcPts val="1200"/>
                </a:spcAft>
                <a:buClr>
                  <a:srgbClr val="FFFFFF"/>
                </a:buClr>
                <a:buFont typeface="Helvetica 75" panose="020B0804020202020204" pitchFamily="34" charset="0"/>
                <a:buNone/>
                <a:defRPr/>
              </a:pPr>
              <a:t>‹N°›</a:t>
            </a:fld>
            <a:endParaRPr lang="en-GB" altLang="fr-FR" sz="800">
              <a:solidFill>
                <a:schemeClr val="bg1"/>
              </a:solidFill>
              <a:latin typeface="Helvetica 75 Bold" panose="020B0804020202020204" pitchFamily="34" charset="0"/>
              <a:cs typeface="Arial" panose="020B0604020202020204" pitchFamily="34" charset="0"/>
            </a:endParaRPr>
          </a:p>
        </p:txBody>
      </p:sp>
      <p:sp>
        <p:nvSpPr>
          <p:cNvPr id="1029" name="ZoneTexte 1028">
            <a:extLst>
              <a:ext uri="{FF2B5EF4-FFF2-40B4-BE49-F238E27FC236}">
                <a16:creationId xmlns:a16="http://schemas.microsoft.com/office/drawing/2014/main" id="{3C86BAED-129B-4F64-9018-5DC9E6A1D1BB}"/>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dk1" tx1="lt1" bg2="dk2" tx2="lt2" accent1="accent1" accent2="accent2" accent3="accent3" accent4="accent4" accent5="accent5" accent6="accent6" hlink="hlink" folHlink="folHlink"/>
  <p:sldLayoutIdLst>
    <p:sldLayoutId id="2147485826" r:id="rId1"/>
    <p:sldLayoutId id="2147485817" r:id="rId2"/>
    <p:sldLayoutId id="2147485818" r:id="rId3"/>
    <p:sldLayoutId id="2147485819" r:id="rId4"/>
    <p:sldLayoutId id="2147485820" r:id="rId5"/>
    <p:sldLayoutId id="2147485821" r:id="rId6"/>
    <p:sldLayoutId id="2147485822" r:id="rId7"/>
    <p:sldLayoutId id="2147485823" r:id="rId8"/>
    <p:sldLayoutId id="2147485824" r:id="rId9"/>
    <p:sldLayoutId id="2147485861" r:id="rId10"/>
    <p:sldLayoutId id="2147485862" r:id="rId11"/>
    <p:sldLayoutId id="2147485863" r:id="rId12"/>
    <p:sldLayoutId id="2147485864" r:id="rId13"/>
  </p:sldLayoutIdLst>
  <p:transition spd="med">
    <p:fade/>
  </p:transition>
  <p:hf hdr="0"/>
  <p:txStyles>
    <p:titleStyle>
      <a:lvl1pPr algn="l" defTabSz="514350" rtl="0" eaLnBrk="0" fontAlgn="base" hangingPunct="0">
        <a:lnSpc>
          <a:spcPct val="90000"/>
        </a:lnSpc>
        <a:spcBef>
          <a:spcPct val="0"/>
        </a:spcBef>
        <a:spcAft>
          <a:spcPct val="0"/>
        </a:spcAft>
        <a:defRPr sz="2000" kern="1200">
          <a:solidFill>
            <a:srgbClr val="FF6600"/>
          </a:solidFill>
          <a:latin typeface="Helvetica 75 Bold" panose="020B0804020202020204" pitchFamily="34" charset="0"/>
          <a:ea typeface="MS PGothic" panose="020B0600070205080204" pitchFamily="34" charset="-128"/>
          <a:cs typeface="+mj-cs"/>
        </a:defRPr>
      </a:lvl1pPr>
      <a:lvl2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2pPr>
      <a:lvl3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3pPr>
      <a:lvl4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4pPr>
      <a:lvl5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0" fontAlgn="base" hangingPunct="0">
        <a:lnSpc>
          <a:spcPct val="90000"/>
        </a:lnSpc>
        <a:spcBef>
          <a:spcPct val="0"/>
        </a:spcBef>
        <a:spcAft>
          <a:spcPts val="800"/>
        </a:spcAft>
        <a:buFont typeface="Arial" panose="020B0604020202020204" pitchFamily="34" charset="0"/>
        <a:defRPr sz="1400" kern="1200">
          <a:solidFill>
            <a:srgbClr val="FF6600"/>
          </a:solidFill>
          <a:latin typeface="Helvetica 75 Bold" panose="020B0804020202020204" pitchFamily="34" charset="0"/>
          <a:ea typeface="MS PGothic" panose="020B0600070205080204" pitchFamily="34" charset="-128"/>
          <a:cs typeface="+mn-cs"/>
        </a:defRPr>
      </a:lvl1pPr>
      <a:lvl2pPr algn="l" defTabSz="514350" rtl="0" eaLnBrk="0" fontAlgn="base" hangingPunct="0">
        <a:lnSpc>
          <a:spcPct val="90000"/>
        </a:lnSpc>
        <a:spcBef>
          <a:spcPct val="0"/>
        </a:spcBef>
        <a:spcAft>
          <a:spcPts val="800"/>
        </a:spcAft>
        <a:buFont typeface="Arial" panose="020B0604020202020204" pitchFamily="34" charset="0"/>
        <a:defRPr sz="1400" kern="1200">
          <a:solidFill>
            <a:schemeClr val="bg1"/>
          </a:solidFill>
          <a:latin typeface="Helvetica 75 Bold" panose="020B0804020202020204" pitchFamily="34" charset="0"/>
          <a:ea typeface="MS PGothic" panose="020B0600070205080204" pitchFamily="34" charset="-128"/>
          <a:cs typeface="+mn-cs"/>
        </a:defRPr>
      </a:lvl2pPr>
      <a:lvl3pPr marL="133350" indent="-133350"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3pPr>
      <a:lvl4pPr marL="271463"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4pPr>
      <a:lvl5pPr marL="406400"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ZoneTexte 2049">
            <a:extLst>
              <a:ext uri="{FF2B5EF4-FFF2-40B4-BE49-F238E27FC236}">
                <a16:creationId xmlns:a16="http://schemas.microsoft.com/office/drawing/2014/main" id="{9A9264F4-620C-4B2C-90C4-133242677929}"/>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827" r:id="rId1"/>
    <p:sldLayoutId id="2147485828" r:id="rId2"/>
    <p:sldLayoutId id="2147485829" r:id="rId3"/>
    <p:sldLayoutId id="2147485830" r:id="rId4"/>
    <p:sldLayoutId id="2147485831" r:id="rId5"/>
    <p:sldLayoutId id="2147485832" r:id="rId6"/>
    <p:sldLayoutId id="2147485833" r:id="rId7"/>
    <p:sldLayoutId id="2147485834" r:id="rId8"/>
    <p:sldLayoutId id="2147485835" r:id="rId9"/>
    <p:sldLayoutId id="2147485836" r:id="rId10"/>
    <p:sldLayoutId id="2147485838" r:id="rId11"/>
    <p:sldLayoutId id="2147485839" r:id="rId12"/>
    <p:sldLayoutId id="2147485840" r:id="rId13"/>
    <p:sldLayoutId id="2147485825" r:id="rId14"/>
    <p:sldLayoutId id="2147485841" r:id="rId15"/>
    <p:sldLayoutId id="2147485842" r:id="rId16"/>
    <p:sldLayoutId id="2147485844" r:id="rId17"/>
    <p:sldLayoutId id="2147485845" r:id="rId18"/>
    <p:sldLayoutId id="2147485846" r:id="rId19"/>
    <p:sldLayoutId id="2147485847" r:id="rId20"/>
    <p:sldLayoutId id="2147485848" r:id="rId21"/>
    <p:sldLayoutId id="2147485849" r:id="rId22"/>
    <p:sldLayoutId id="2147485850" r:id="rId23"/>
    <p:sldLayoutId id="2147485859" r:id="rId24"/>
    <p:sldLayoutId id="2147485860" r:id="rId25"/>
  </p:sldLayoutIdLst>
  <p:transition spd="med">
    <p:fade/>
  </p:transition>
  <p:hf sldNum="0" hdr="0" dt="0"/>
  <p:txStyles>
    <p:titleStyle>
      <a:lvl1pPr algn="l" rtl="0" eaLnBrk="0" fontAlgn="base" hangingPunct="0">
        <a:lnSpc>
          <a:spcPct val="90000"/>
        </a:lnSpc>
        <a:spcBef>
          <a:spcPct val="0"/>
        </a:spcBef>
        <a:spcAft>
          <a:spcPct val="0"/>
        </a:spcAft>
        <a:defRPr sz="20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600" kern="1200" spc="-20">
          <a:solidFill>
            <a:schemeClr val="tx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0DBC88-437F-44B1-9ECC-E1D6744A3138}"/>
              </a:ext>
            </a:extLst>
          </p:cNvPr>
          <p:cNvSpPr>
            <a:spLocks noGrp="1"/>
          </p:cNvSpPr>
          <p:nvPr>
            <p:ph type="title"/>
          </p:nvPr>
        </p:nvSpPr>
        <p:spPr>
          <a:xfrm>
            <a:off x="314325" y="268288"/>
            <a:ext cx="8515350" cy="742950"/>
          </a:xfrm>
          <a:prstGeom prst="rect">
            <a:avLst/>
          </a:prstGeom>
        </p:spPr>
        <p:txBody>
          <a:bodyPr vert="horz" lIns="0" tIns="0" rIns="0" bIns="0" rtlCol="0" anchor="t" anchorCtr="0">
            <a:noAutofit/>
          </a:bodyPr>
          <a:lstStyle/>
          <a:p>
            <a:r>
              <a:rPr lang="fr-FR" noProof="0" dirty="0"/>
              <a:t>Cliquez pour modifier le titre</a:t>
            </a:r>
          </a:p>
        </p:txBody>
      </p:sp>
      <p:sp>
        <p:nvSpPr>
          <p:cNvPr id="3" name="Text Placeholder 2">
            <a:extLst>
              <a:ext uri="{FF2B5EF4-FFF2-40B4-BE49-F238E27FC236}">
                <a16:creationId xmlns:a16="http://schemas.microsoft.com/office/drawing/2014/main" id="{ED16E261-28A1-47C1-8953-2D4CB1682440}"/>
              </a:ext>
            </a:extLst>
          </p:cNvPr>
          <p:cNvSpPr>
            <a:spLocks noGrp="1"/>
          </p:cNvSpPr>
          <p:nvPr>
            <p:ph type="body" idx="1"/>
          </p:nvPr>
        </p:nvSpPr>
        <p:spPr>
          <a:xfrm>
            <a:off x="314325" y="1184275"/>
            <a:ext cx="8515350" cy="3365500"/>
          </a:xfrm>
          <a:prstGeom prst="rect">
            <a:avLst/>
          </a:prstGeom>
        </p:spPr>
        <p:txBody>
          <a:bodyPr vert="horz" lIns="0" tIns="0" rIns="0" bIns="0" rtlCol="0">
            <a:noAutofit/>
          </a:bodyPr>
          <a:lstStyle/>
          <a:p>
            <a:pPr lvl="0"/>
            <a:r>
              <a:rPr lang="fr-FR" noProof="0" dirty="0"/>
              <a:t>Cliquez pour modifier le texte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p:txBody>
      </p:sp>
      <p:sp>
        <p:nvSpPr>
          <p:cNvPr id="9" name="Text Placeholder 10">
            <a:extLst>
              <a:ext uri="{FF2B5EF4-FFF2-40B4-BE49-F238E27FC236}">
                <a16:creationId xmlns:a16="http://schemas.microsoft.com/office/drawing/2014/main" id="{BCD73478-C8D5-4AAB-B82D-3C75DC2303DD}"/>
              </a:ext>
            </a:extLst>
          </p:cNvPr>
          <p:cNvSpPr txBox="1">
            <a:spLocks/>
          </p:cNvSpPr>
          <p:nvPr/>
        </p:nvSpPr>
        <p:spPr>
          <a:xfrm>
            <a:off x="314325" y="4535488"/>
            <a:ext cx="274638" cy="334962"/>
          </a:xfrm>
          <a:prstGeom prst="rect">
            <a:avLst/>
          </a:prstGeom>
        </p:spPr>
        <p:txBody>
          <a:bodyPr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9CD0C0F5-7577-4DDF-965E-8EE3AFE3166C}" type="slidenum">
              <a:rPr sz="800">
                <a:solidFill>
                  <a:schemeClr val="tx1"/>
                </a:solidFill>
                <a:latin typeface="Helvetica 75 Bold" panose="020B0804020202020204" pitchFamily="34" charset="0"/>
              </a:rPr>
              <a:pPr>
                <a:lnSpc>
                  <a:spcPct val="85000"/>
                </a:lnSpc>
                <a:spcAft>
                  <a:spcPts val="1200"/>
                </a:spcAft>
                <a:buClr>
                  <a:srgbClr val="FFFFFF"/>
                </a:buClr>
                <a:defRPr/>
              </a:pPr>
              <a:t>‹N°›</a:t>
            </a:fld>
            <a:endParaRPr sz="800">
              <a:solidFill>
                <a:schemeClr val="tx1"/>
              </a:solidFill>
              <a:latin typeface="Helvetica 75 Bold" panose="020B0804020202020204" pitchFamily="34" charset="0"/>
            </a:endParaRPr>
          </a:p>
        </p:txBody>
      </p:sp>
      <p:sp>
        <p:nvSpPr>
          <p:cNvPr id="3077" name="ZoneTexte 3076">
            <a:extLst>
              <a:ext uri="{FF2B5EF4-FFF2-40B4-BE49-F238E27FC236}">
                <a16:creationId xmlns:a16="http://schemas.microsoft.com/office/drawing/2014/main" id="{9D122CF5-D799-4FDB-AD2F-B90648D64673}"/>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851" r:id="rId1"/>
    <p:sldLayoutId id="2147485852" r:id="rId2"/>
    <p:sldLayoutId id="2147485853" r:id="rId3"/>
    <p:sldLayoutId id="2147485854" r:id="rId4"/>
    <p:sldLayoutId id="2147485855" r:id="rId5"/>
    <p:sldLayoutId id="2147485856" r:id="rId6"/>
    <p:sldLayoutId id="2147485857" r:id="rId7"/>
    <p:sldLayoutId id="2147485858" r:id="rId8"/>
  </p:sldLayoutIdLst>
  <p:transition spd="med">
    <p:fade/>
  </p:transition>
  <p:hf sldNum="0" hdr="0" dt="0"/>
  <p:txStyles>
    <p:titleStyle>
      <a:lvl1pPr algn="l" rtl="0" eaLnBrk="0" fontAlgn="base" hangingPunct="0">
        <a:lnSpc>
          <a:spcPct val="90000"/>
        </a:lnSpc>
        <a:spcBef>
          <a:spcPct val="0"/>
        </a:spcBef>
        <a:spcAft>
          <a:spcPct val="0"/>
        </a:spcAft>
        <a:defRPr sz="2000" kern="1200" spc="-20">
          <a:solidFill>
            <a:schemeClr val="bg2"/>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2pPr>
      <a:lvl3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3pPr>
      <a:lvl4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4pPr>
      <a:lvl5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5pPr>
      <a:lvl6pPr marL="457200" algn="l" rtl="0" fontAlgn="base">
        <a:lnSpc>
          <a:spcPct val="90000"/>
        </a:lnSpc>
        <a:spcBef>
          <a:spcPct val="0"/>
        </a:spcBef>
        <a:spcAft>
          <a:spcPct val="0"/>
        </a:spcAft>
        <a:defRPr sz="2000">
          <a:solidFill>
            <a:schemeClr val="bg2"/>
          </a:solidFill>
          <a:latin typeface="Helvetica 75 Bold" panose="020B0804020202020204" pitchFamily="34" charset="0"/>
        </a:defRPr>
      </a:lvl6pPr>
      <a:lvl7pPr marL="914400" algn="l" rtl="0" fontAlgn="base">
        <a:lnSpc>
          <a:spcPct val="90000"/>
        </a:lnSpc>
        <a:spcBef>
          <a:spcPct val="0"/>
        </a:spcBef>
        <a:spcAft>
          <a:spcPct val="0"/>
        </a:spcAft>
        <a:defRPr sz="2000">
          <a:solidFill>
            <a:schemeClr val="bg2"/>
          </a:solidFill>
          <a:latin typeface="Helvetica 75 Bold" panose="020B0804020202020204" pitchFamily="34" charset="0"/>
        </a:defRPr>
      </a:lvl7pPr>
      <a:lvl8pPr marL="1371600" algn="l" rtl="0" fontAlgn="base">
        <a:lnSpc>
          <a:spcPct val="90000"/>
        </a:lnSpc>
        <a:spcBef>
          <a:spcPct val="0"/>
        </a:spcBef>
        <a:spcAft>
          <a:spcPct val="0"/>
        </a:spcAft>
        <a:defRPr sz="2000">
          <a:solidFill>
            <a:schemeClr val="bg2"/>
          </a:solidFill>
          <a:latin typeface="Helvetica 75 Bold" panose="020B0804020202020204" pitchFamily="34" charset="0"/>
        </a:defRPr>
      </a:lvl8pPr>
      <a:lvl9pPr marL="1828800" algn="l" rtl="0" fontAlgn="base">
        <a:lnSpc>
          <a:spcPct val="90000"/>
        </a:lnSpc>
        <a:spcBef>
          <a:spcPct val="0"/>
        </a:spcBef>
        <a:spcAft>
          <a:spcPct val="0"/>
        </a:spcAft>
        <a:defRPr sz="2000">
          <a:solidFill>
            <a:schemeClr val="bg2"/>
          </a:solidFill>
          <a:latin typeface="Helvetica 75 Bold" panose="020B0804020202020204"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bg2"/>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Clr>
          <a:schemeClr val="bg2"/>
        </a:buClr>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Clr>
          <a:schemeClr val="tx1"/>
        </a:buClr>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hyperlink" Target="https://a11y-guidelines.orange.com/fr/persona/amelie-best-practice/" TargetMode="External"/><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u-paris.fr/etudes-et-handicap/"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5.jpg"/><Relationship Id="rId3" Type="http://schemas.openxmlformats.org/officeDocument/2006/relationships/image" Target="../media/image8.png"/><Relationship Id="rId7" Type="http://schemas.openxmlformats.org/officeDocument/2006/relationships/image" Target="../media/image4.png"/><Relationship Id="rId12" Type="http://schemas.openxmlformats.org/officeDocument/2006/relationships/image" Target="../media/image44.jpeg"/><Relationship Id="rId2" Type="http://schemas.openxmlformats.org/officeDocument/2006/relationships/notesSlide" Target="../notesSlides/notesSlide18.xml"/><Relationship Id="rId16" Type="http://schemas.openxmlformats.org/officeDocument/2006/relationships/image" Target="../media/image6.png"/><Relationship Id="rId1" Type="http://schemas.openxmlformats.org/officeDocument/2006/relationships/slideLayout" Target="../slideLayouts/slideLayout25.xml"/><Relationship Id="rId6" Type="http://schemas.openxmlformats.org/officeDocument/2006/relationships/image" Target="../media/image11.png"/><Relationship Id="rId11" Type="http://schemas.openxmlformats.org/officeDocument/2006/relationships/image" Target="../media/image43.jpeg"/><Relationship Id="rId5" Type="http://schemas.openxmlformats.org/officeDocument/2006/relationships/image" Target="../media/image10.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41.png"/><Relationship Id="rId14" Type="http://schemas.openxmlformats.org/officeDocument/2006/relationships/image" Target="../media/image46.jp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0.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6.png"/><Relationship Id="rId4" Type="http://schemas.openxmlformats.org/officeDocument/2006/relationships/image" Target="../media/image53.png"/><Relationship Id="rId9" Type="http://schemas.openxmlformats.org/officeDocument/2006/relationships/image" Target="../media/image58.jpe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11y-guidelines.orange.com/fr/persona/michel/" TargetMode="External"/><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a11y-guidelines.orange.com/fr/persona/michel-best-practice/" TargetMode="External"/><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hyperlink" Target="https://youtu.be/XmePjD3xrUU" TargetMode="External"/><Relationship Id="rId3" Type="http://schemas.openxmlformats.org/officeDocument/2006/relationships/image" Target="../media/image66.png"/><Relationship Id="rId7" Type="http://schemas.openxmlformats.org/officeDocument/2006/relationships/hyperlink" Target="https://youtu.be/SBz43Ka08V4"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hyperlink" Target="https://www.youtube.com/watch?v=e-M6aS3PzJU" TargetMode="External"/><Relationship Id="rId5" Type="http://schemas.openxmlformats.org/officeDocument/2006/relationships/hyperlink" Target="https://youtu.be/b0Ud4zeZOf8" TargetMode="External"/><Relationship Id="rId4" Type="http://schemas.openxmlformats.org/officeDocument/2006/relationships/image" Target="../media/image67.png"/><Relationship Id="rId9" Type="http://schemas.openxmlformats.org/officeDocument/2006/relationships/hyperlink" Target="https://youtu.be/Xw41y29lhqI"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5.png"/><Relationship Id="rId3" Type="http://schemas.openxmlformats.org/officeDocument/2006/relationships/image" Target="../media/image4.png"/><Relationship Id="rId7" Type="http://schemas.openxmlformats.org/officeDocument/2006/relationships/image" Target="../media/image61.png"/><Relationship Id="rId12" Type="http://schemas.openxmlformats.org/officeDocument/2006/relationships/image" Target="../media/image74.jpe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70.png"/><Relationship Id="rId11" Type="http://schemas.openxmlformats.org/officeDocument/2006/relationships/image" Target="../media/image73.jpeg"/><Relationship Id="rId5" Type="http://schemas.openxmlformats.org/officeDocument/2006/relationships/image" Target="../media/image69.png"/><Relationship Id="rId10"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71.png"/><Relationship Id="rId1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62.png"/><Relationship Id="rId2" Type="http://schemas.openxmlformats.org/officeDocument/2006/relationships/image" Target="../media/image77.png"/><Relationship Id="rId1" Type="http://schemas.openxmlformats.org/officeDocument/2006/relationships/slideLayout" Target="../slideLayouts/slideLayout20.xml"/><Relationship Id="rId6" Type="http://schemas.openxmlformats.org/officeDocument/2006/relationships/image" Target="../media/image6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hyperlink" Target="https://confort-plus.orange.com/" TargetMode="Externa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a11y-guidelines.orange.com/fr/persona/charlene/" TargetMode="External"/><Relationship Id="rId1" Type="http://schemas.openxmlformats.org/officeDocument/2006/relationships/slideLayout" Target="../slideLayouts/slideLayout20.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11y-guidelines.orange.com/fr/persona/charlene-best-practice/" TargetMode="External"/><Relationship Id="rId1" Type="http://schemas.openxmlformats.org/officeDocument/2006/relationships/slideLayout" Target="../slideLayouts/slideLayout20.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86.png"/><Relationship Id="rId7" Type="http://schemas.openxmlformats.org/officeDocument/2006/relationships/diagramQuickStyle" Target="../diagrams/quickStyle4.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87.png"/><Relationship Id="rId9" Type="http://schemas.microsoft.com/office/2007/relationships/diagramDrawing" Target="../diagrams/drawing4.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1.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91.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93.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4.png"/><Relationship Id="rId12"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69.png"/><Relationship Id="rId11" Type="http://schemas.openxmlformats.org/officeDocument/2006/relationships/image" Target="../media/image95.jpg"/><Relationship Id="rId5" Type="http://schemas.openxmlformats.org/officeDocument/2006/relationships/image" Target="../media/image10.png"/><Relationship Id="rId10" Type="http://schemas.openxmlformats.org/officeDocument/2006/relationships/image" Target="../media/image94.jpeg"/><Relationship Id="rId4" Type="http://schemas.openxmlformats.org/officeDocument/2006/relationships/image" Target="../media/image9.png"/><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85.png"/><Relationship Id="rId11" Type="http://schemas.openxmlformats.org/officeDocument/2006/relationships/image" Target="../media/image102.jpg"/><Relationship Id="rId5" Type="http://schemas.openxmlformats.org/officeDocument/2006/relationships/image" Target="../media/image99.png"/><Relationship Id="rId10" Type="http://schemas.openxmlformats.org/officeDocument/2006/relationships/image" Target="../media/image95.jpg"/><Relationship Id="rId4" Type="http://schemas.openxmlformats.org/officeDocument/2006/relationships/image" Target="../media/image98.png"/><Relationship Id="rId9" Type="http://schemas.openxmlformats.org/officeDocument/2006/relationships/image" Target="../media/image101.jpeg"/><Relationship Id="rId14" Type="http://schemas.openxmlformats.org/officeDocument/2006/relationships/image" Target="../media/image105.jpeg"/></Relationships>
</file>

<file path=ppt/slides/_rels/slide48.xml.rels><?xml version="1.0" encoding="UTF-8" standalone="yes"?>
<Relationships xmlns="http://schemas.openxmlformats.org/package/2006/relationships"><Relationship Id="rId3" Type="http://schemas.openxmlformats.org/officeDocument/2006/relationships/hyperlink" Target="https://youtu.be/H8sLVf_ZWIg?si=Q-w83utiATRwXPyQ" TargetMode="External"/><Relationship Id="rId7" Type="http://schemas.openxmlformats.org/officeDocument/2006/relationships/image" Target="../media/image108.png"/><Relationship Id="rId2" Type="http://schemas.openxmlformats.org/officeDocument/2006/relationships/hyperlink" Target="https://youtu.be/TLjfUNEp9CI?si=7XaD_XfWc_2NJoQl" TargetMode="External"/><Relationship Id="rId1" Type="http://schemas.openxmlformats.org/officeDocument/2006/relationships/slideLayout" Target="../slideLayouts/slideLayout11.xml"/><Relationship Id="rId6" Type="http://schemas.openxmlformats.org/officeDocument/2006/relationships/hyperlink" Target="https://youtu.be/dt2uja-hZMI?si=9RapwKfJr7Dl9c7f" TargetMode="External"/><Relationship Id="rId5" Type="http://schemas.openxmlformats.org/officeDocument/2006/relationships/image" Target="../media/image107.png"/><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72D4E-1CD2-4D1C-A0AF-C5FABE59A731}"/>
              </a:ext>
            </a:extLst>
          </p:cNvPr>
          <p:cNvSpPr>
            <a:spLocks noGrp="1"/>
          </p:cNvSpPr>
          <p:nvPr>
            <p:ph type="ctrTitle"/>
          </p:nvPr>
        </p:nvSpPr>
        <p:spPr>
          <a:xfrm>
            <a:off x="314325" y="1058863"/>
            <a:ext cx="5229225" cy="1582737"/>
          </a:xfrm>
        </p:spPr>
        <p:txBody>
          <a:bodyPr/>
          <a:lstStyle/>
          <a:p>
            <a:pPr algn="ctr">
              <a:defRPr/>
            </a:pPr>
            <a:r>
              <a:rPr lang="fr-FR" sz="3400" dirty="0"/>
              <a:t>Expérience utilisateurs avec handicap visuel, moteur et DYS/TDAH</a:t>
            </a:r>
          </a:p>
        </p:txBody>
      </p:sp>
      <p:sp>
        <p:nvSpPr>
          <p:cNvPr id="40963" name="Text Placeholder 7">
            <a:extLst>
              <a:ext uri="{FF2B5EF4-FFF2-40B4-BE49-F238E27FC236}">
                <a16:creationId xmlns:a16="http://schemas.microsoft.com/office/drawing/2014/main" id="{C1D8158E-28BF-4552-B74D-4720D9F35036}"/>
              </a:ext>
            </a:extLst>
          </p:cNvPr>
          <p:cNvSpPr>
            <a:spLocks noGrp="1"/>
          </p:cNvSpPr>
          <p:nvPr>
            <p:ph type="subTitle" idx="1"/>
          </p:nvPr>
        </p:nvSpPr>
        <p:spPr>
          <a:xfrm>
            <a:off x="311150" y="3705225"/>
            <a:ext cx="4830763" cy="379413"/>
          </a:xfrm>
        </p:spPr>
        <p:txBody>
          <a:bodyPr lIns="91440" tIns="45720" rIns="91440" bIns="45720" anchor="t"/>
          <a:lstStyle/>
          <a:p>
            <a:pPr>
              <a:defRPr/>
            </a:pPr>
            <a:r>
              <a:rPr lang="fr-FR" altLang="fr-FR" dirty="0">
                <a:latin typeface="Helvetica 75 Bold"/>
              </a:rPr>
              <a:t>Paris Université 2025</a:t>
            </a:r>
            <a:endParaRPr lang="en-GB" altLang="fr-FR" dirty="0"/>
          </a:p>
        </p:txBody>
      </p:sp>
      <p:sp>
        <p:nvSpPr>
          <p:cNvPr id="40962" name="Text Placeholder 8">
            <a:extLst>
              <a:ext uri="{FF2B5EF4-FFF2-40B4-BE49-F238E27FC236}">
                <a16:creationId xmlns:a16="http://schemas.microsoft.com/office/drawing/2014/main" id="{5D3E0395-63CA-42EE-997F-78C985B3900D}"/>
              </a:ext>
            </a:extLst>
          </p:cNvPr>
          <p:cNvSpPr>
            <a:spLocks noGrp="1"/>
          </p:cNvSpPr>
          <p:nvPr>
            <p:ph type="body" sz="quarter" idx="16"/>
          </p:nvPr>
        </p:nvSpPr>
        <p:spPr>
          <a:xfrm>
            <a:off x="6300192" y="148431"/>
            <a:ext cx="2736304" cy="3403600"/>
          </a:xfrm>
        </p:spPr>
        <p:txBody>
          <a:bodyPr/>
          <a:lstStyle/>
          <a:p>
            <a:pPr>
              <a:defRPr/>
            </a:pPr>
            <a:r>
              <a:rPr lang="fr-FR" altLang="fr-FR" sz="3200" dirty="0"/>
              <a:t>Paris 8 - en Master 1</a:t>
            </a:r>
            <a:endParaRPr lang="fr-FR" altLang="fr-FR" sz="3200" b="1" dirty="0"/>
          </a:p>
          <a:p>
            <a:pPr lvl="1" eaLnBrk="1" hangingPunct="1">
              <a:defRPr/>
            </a:pPr>
            <a:endParaRPr lang="fr-FR" altLang="fr-FR" sz="1200" dirty="0"/>
          </a:p>
        </p:txBody>
      </p:sp>
      <p:sp>
        <p:nvSpPr>
          <p:cNvPr id="39941" name="Rectangle 1">
            <a:extLst>
              <a:ext uri="{FF2B5EF4-FFF2-40B4-BE49-F238E27FC236}">
                <a16:creationId xmlns:a16="http://schemas.microsoft.com/office/drawing/2014/main" id="{4BBE3EDE-3ABF-4E55-8E5F-09BB1FB2BAA6}"/>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67FF-47C3-466D-8146-B664A21CD665}"/>
              </a:ext>
            </a:extLst>
          </p:cNvPr>
          <p:cNvSpPr>
            <a:spLocks noGrp="1"/>
          </p:cNvSpPr>
          <p:nvPr>
            <p:ph type="title"/>
          </p:nvPr>
        </p:nvSpPr>
        <p:spPr>
          <a:xfrm>
            <a:off x="684213" y="195263"/>
            <a:ext cx="8066087" cy="742950"/>
          </a:xfrm>
        </p:spPr>
        <p:txBody>
          <a:bodyPr/>
          <a:lstStyle/>
          <a:p>
            <a:pPr>
              <a:defRPr/>
            </a:pPr>
            <a:r>
              <a:rPr lang="fr-FR" sz="2100" dirty="0">
                <a:solidFill>
                  <a:schemeClr val="bg2"/>
                </a:solidFill>
              </a:rPr>
              <a:t>Préconisé pour l’accessibilité aux aveugles et quasi-aveugles</a:t>
            </a:r>
            <a:endParaRPr lang="fr-FR" sz="2100" dirty="0"/>
          </a:p>
        </p:txBody>
      </p:sp>
      <p:pic>
        <p:nvPicPr>
          <p:cNvPr id="91139" name="Espace réservé du contenu 10" descr="Exemple pris de la page d'accueil de l'intranet Orange">
            <a:extLst>
              <a:ext uri="{FF2B5EF4-FFF2-40B4-BE49-F238E27FC236}">
                <a16:creationId xmlns:a16="http://schemas.microsoft.com/office/drawing/2014/main" id="{70FE0268-ACA7-48C0-BE50-0AF183EC6E3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b="57732"/>
          <a:stretch>
            <a:fillRect/>
          </a:stretch>
        </p:blipFill>
        <p:spPr bwMode="auto">
          <a:xfrm>
            <a:off x="88900" y="1732384"/>
            <a:ext cx="3054350" cy="174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41" name="Groupe 3" descr="extraction de la liste des éléments avec NVDA">
            <a:extLst>
              <a:ext uri="{FF2B5EF4-FFF2-40B4-BE49-F238E27FC236}">
                <a16:creationId xmlns:a16="http://schemas.microsoft.com/office/drawing/2014/main" id="{D37ECCA5-673D-4174-AD98-53D82BFF599F}"/>
              </a:ext>
            </a:extLst>
          </p:cNvPr>
          <p:cNvGrpSpPr>
            <a:grpSpLocks/>
          </p:cNvGrpSpPr>
          <p:nvPr/>
        </p:nvGrpSpPr>
        <p:grpSpPr bwMode="auto">
          <a:xfrm>
            <a:off x="3341688" y="1860971"/>
            <a:ext cx="4254500" cy="2366963"/>
            <a:chOff x="3995937" y="495550"/>
            <a:chExt cx="4890196" cy="2490203"/>
          </a:xfrm>
        </p:grpSpPr>
        <p:pic>
          <p:nvPicPr>
            <p:cNvPr id="91149" name="Image 3">
              <a:extLst>
                <a:ext uri="{FF2B5EF4-FFF2-40B4-BE49-F238E27FC236}">
                  <a16:creationId xmlns:a16="http://schemas.microsoft.com/office/drawing/2014/main" id="{261F939D-B83E-4F38-96FC-8D25FE364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7" y="495550"/>
              <a:ext cx="4890196" cy="249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201AE78-AC24-4CD5-BAF1-00E5412FB2D2}"/>
                </a:ext>
              </a:extLst>
            </p:cNvPr>
            <p:cNvSpPr/>
            <p:nvPr/>
          </p:nvSpPr>
          <p:spPr>
            <a:xfrm>
              <a:off x="4114542" y="1566120"/>
              <a:ext cx="3049074" cy="36075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91151" name="ZoneTexte 17">
              <a:extLst>
                <a:ext uri="{FF2B5EF4-FFF2-40B4-BE49-F238E27FC236}">
                  <a16:creationId xmlns:a16="http://schemas.microsoft.com/office/drawing/2014/main" id="{6D16523B-EF1D-4159-ABA8-CDFCA1702272}"/>
                </a:ext>
              </a:extLst>
            </p:cNvPr>
            <p:cNvSpPr txBox="1">
              <a:spLocks noChangeArrowheads="1"/>
            </p:cNvSpPr>
            <p:nvPr/>
          </p:nvSpPr>
          <p:spPr bwMode="auto">
            <a:xfrm>
              <a:off x="5741214" y="1841268"/>
              <a:ext cx="2697754" cy="35617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r>
                <a:rPr lang="fr-FR" altLang="fr-FR" sz="1100"/>
                <a:t>Champs Recherche bien renseigné</a:t>
              </a:r>
            </a:p>
          </p:txBody>
        </p:sp>
        <p:sp>
          <p:nvSpPr>
            <p:cNvPr id="10" name="Rectangle 9">
              <a:extLst>
                <a:ext uri="{FF2B5EF4-FFF2-40B4-BE49-F238E27FC236}">
                  <a16:creationId xmlns:a16="http://schemas.microsoft.com/office/drawing/2014/main" id="{9A132602-EE3B-44FA-BC3B-C715FF81C829}"/>
                </a:ext>
              </a:extLst>
            </p:cNvPr>
            <p:cNvSpPr/>
            <p:nvPr/>
          </p:nvSpPr>
          <p:spPr>
            <a:xfrm>
              <a:off x="4114542" y="1238770"/>
              <a:ext cx="3049074" cy="220461"/>
            </a:xfrm>
            <a:prstGeom prst="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91153" name="ZoneTexte 11">
              <a:extLst>
                <a:ext uri="{FF2B5EF4-FFF2-40B4-BE49-F238E27FC236}">
                  <a16:creationId xmlns:a16="http://schemas.microsoft.com/office/drawing/2014/main" id="{FA0A2FA4-4E52-48AF-B6E1-B5A28B97E544}"/>
                </a:ext>
              </a:extLst>
            </p:cNvPr>
            <p:cNvSpPr txBox="1">
              <a:spLocks noChangeArrowheads="1"/>
            </p:cNvSpPr>
            <p:nvPr/>
          </p:nvSpPr>
          <p:spPr bwMode="auto">
            <a:xfrm>
              <a:off x="5738887" y="1348780"/>
              <a:ext cx="2697754" cy="17808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r>
                <a:rPr lang="fr-FR" altLang="fr-FR" sz="1100"/>
                <a:t>Lien extra page traité en bouton !</a:t>
              </a:r>
            </a:p>
          </p:txBody>
        </p:sp>
      </p:grpSp>
      <p:sp>
        <p:nvSpPr>
          <p:cNvPr id="7" name="Ellipse 6">
            <a:extLst>
              <a:ext uri="{FF2B5EF4-FFF2-40B4-BE49-F238E27FC236}">
                <a16:creationId xmlns:a16="http://schemas.microsoft.com/office/drawing/2014/main" id="{782ECD7C-720D-4C41-93D1-0874AB54809F}"/>
              </a:ext>
            </a:extLst>
          </p:cNvPr>
          <p:cNvSpPr/>
          <p:nvPr/>
        </p:nvSpPr>
        <p:spPr>
          <a:xfrm>
            <a:off x="7731125" y="2513434"/>
            <a:ext cx="360363" cy="33655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1</a:t>
            </a:r>
          </a:p>
        </p:txBody>
      </p:sp>
      <p:sp>
        <p:nvSpPr>
          <p:cNvPr id="13" name="Ellipse 12">
            <a:extLst>
              <a:ext uri="{FF2B5EF4-FFF2-40B4-BE49-F238E27FC236}">
                <a16:creationId xmlns:a16="http://schemas.microsoft.com/office/drawing/2014/main" id="{33D437D3-18CB-4D70-810D-B987A1A8CFF8}"/>
              </a:ext>
            </a:extLst>
          </p:cNvPr>
          <p:cNvSpPr/>
          <p:nvPr/>
        </p:nvSpPr>
        <p:spPr>
          <a:xfrm>
            <a:off x="7740650" y="3119859"/>
            <a:ext cx="360363" cy="33496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2</a:t>
            </a:r>
          </a:p>
        </p:txBody>
      </p:sp>
      <p:grpSp>
        <p:nvGrpSpPr>
          <p:cNvPr id="91146" name="Groupe 4">
            <a:extLst>
              <a:ext uri="{FF2B5EF4-FFF2-40B4-BE49-F238E27FC236}">
                <a16:creationId xmlns:a16="http://schemas.microsoft.com/office/drawing/2014/main" id="{82F7CE41-DDE7-4132-80B0-8737A334912E}"/>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22" name="Forme libre 5">
              <a:extLst>
                <a:ext uri="{FF2B5EF4-FFF2-40B4-BE49-F238E27FC236}">
                  <a16:creationId xmlns:a16="http://schemas.microsoft.com/office/drawing/2014/main" id="{06A80DDC-96B1-441B-848C-526339BF8EF0}"/>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1148" name="Image 6">
              <a:extLst>
                <a:ext uri="{FF2B5EF4-FFF2-40B4-BE49-F238E27FC236}">
                  <a16:creationId xmlns:a16="http://schemas.microsoft.com/office/drawing/2014/main" id="{8FE3E8F6-F059-43E8-A51C-0339CDCB0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Tableau des bonnes pratiques d'accessibilité numérique pour Amélie, aveugle. Merci d'aller sur le lien">
            <a:hlinkClick r:id="rId3"/>
            <a:extLst>
              <a:ext uri="{FF2B5EF4-FFF2-40B4-BE49-F238E27FC236}">
                <a16:creationId xmlns:a16="http://schemas.microsoft.com/office/drawing/2014/main" id="{727A5E07-74D6-04EB-51E6-2E28396A7C9A}"/>
              </a:ext>
              <a:ext uri="{C183D7F6-B498-43B3-948B-1728B52AA6E4}">
                <adec:decorative xmlns:adec="http://schemas.microsoft.com/office/drawing/2017/decorative" val="0"/>
              </a:ext>
            </a:extLst>
          </p:cNvPr>
          <p:cNvPicPr>
            <a:picLocks noGrp="1" noChangeAspect="1"/>
          </p:cNvPicPr>
          <p:nvPr>
            <p:ph sz="half" idx="1"/>
          </p:nvPr>
        </p:nvPicPr>
        <p:blipFill>
          <a:blip r:embed="rId4"/>
          <a:stretch>
            <a:fillRect/>
          </a:stretch>
        </p:blipFill>
        <p:spPr>
          <a:xfrm>
            <a:off x="535786" y="627534"/>
            <a:ext cx="8571348" cy="4176464"/>
          </a:xfrm>
        </p:spPr>
      </p:pic>
      <p:pic>
        <p:nvPicPr>
          <p:cNvPr id="10" name="Image 9">
            <a:extLst>
              <a:ext uri="{FF2B5EF4-FFF2-40B4-BE49-F238E27FC236}">
                <a16:creationId xmlns:a16="http://schemas.microsoft.com/office/drawing/2014/main" id="{AF982084-595F-5A78-10E8-F0C0A863EAD3}"/>
              </a:ext>
              <a:ext uri="{C183D7F6-B498-43B3-948B-1728B52AA6E4}">
                <adec:decorative xmlns:adec="http://schemas.microsoft.com/office/drawing/2017/decorative" val="1"/>
              </a:ext>
            </a:extLst>
          </p:cNvPr>
          <p:cNvPicPr>
            <a:picLocks noChangeAspect="1"/>
          </p:cNvPicPr>
          <p:nvPr/>
        </p:nvPicPr>
        <p:blipFill rotWithShape="1">
          <a:blip r:embed="rId5"/>
          <a:srcRect l="9788"/>
          <a:stretch/>
        </p:blipFill>
        <p:spPr>
          <a:xfrm>
            <a:off x="8327483" y="182884"/>
            <a:ext cx="346721" cy="290299"/>
          </a:xfrm>
          <a:prstGeom prst="rect">
            <a:avLst/>
          </a:prstGeom>
        </p:spPr>
      </p:pic>
      <p:sp>
        <p:nvSpPr>
          <p:cNvPr id="11" name="Ellipse 10">
            <a:extLst>
              <a:ext uri="{FF2B5EF4-FFF2-40B4-BE49-F238E27FC236}">
                <a16:creationId xmlns:a16="http://schemas.microsoft.com/office/drawing/2014/main" id="{1090CCAD-6EFB-FBE1-8DE8-561D929AA090}"/>
              </a:ext>
              <a:ext uri="{C183D7F6-B498-43B3-948B-1728B52AA6E4}">
                <adec:decorative xmlns:adec="http://schemas.microsoft.com/office/drawing/2017/decorative" val="1"/>
              </a:ext>
            </a:extLst>
          </p:cNvPr>
          <p:cNvSpPr/>
          <p:nvPr/>
        </p:nvSpPr>
        <p:spPr>
          <a:xfrm>
            <a:off x="8724760" y="133617"/>
            <a:ext cx="398112" cy="388834"/>
          </a:xfrm>
          <a:prstGeom prst="ellipse">
            <a:avLst/>
          </a:prstGeom>
          <a:blipFill>
            <a:blip r:embed="rId6">
              <a:biLevel thresh="75000"/>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5" name="Titre 1">
            <a:extLst>
              <a:ext uri="{FF2B5EF4-FFF2-40B4-BE49-F238E27FC236}">
                <a16:creationId xmlns:a16="http://schemas.microsoft.com/office/drawing/2014/main" id="{16E41E97-BDFF-582A-180B-BB43F94F6239}"/>
              </a:ext>
            </a:extLst>
          </p:cNvPr>
          <p:cNvSpPr txBox="1">
            <a:spLocks noGrp="1"/>
          </p:cNvSpPr>
          <p:nvPr>
            <p:ph type="title" idx="4294967295"/>
          </p:nvPr>
        </p:nvSpPr>
        <p:spPr>
          <a:xfrm rot="16200000">
            <a:off x="-1618436" y="2056259"/>
            <a:ext cx="4176464" cy="7429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rtl="0" eaLnBrk="0" fontAlgn="base" hangingPunct="0">
              <a:lnSpc>
                <a:spcPct val="90000"/>
              </a:lnSpc>
              <a:spcBef>
                <a:spcPct val="0"/>
              </a:spcBef>
              <a:spcAft>
                <a:spcPct val="0"/>
              </a:spcAft>
              <a:defRPr sz="22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fr-FR" sz="2000" b="1" i="0" u="none" strike="noStrike" kern="1200" cap="none" spc="-20" normalizeH="0" baseline="0" noProof="0" dirty="0">
                <a:ln>
                  <a:noFill/>
                </a:ln>
                <a:solidFill>
                  <a:srgbClr val="F16E00"/>
                </a:solidFill>
                <a:effectLst/>
                <a:uLnTx/>
                <a:uFillTx/>
                <a:latin typeface="Helvetica 75 Bold" panose="020B0804020202020204" pitchFamily="34" charset="0"/>
                <a:ea typeface="+mj-ea"/>
                <a:cs typeface="+mj-cs"/>
              </a:rPr>
              <a:t>Bonne pratique Situ H visuel</a:t>
            </a:r>
          </a:p>
        </p:txBody>
      </p:sp>
    </p:spTree>
    <p:extLst>
      <p:ext uri="{BB962C8B-B14F-4D97-AF65-F5344CB8AC3E}">
        <p14:creationId xmlns:p14="http://schemas.microsoft.com/office/powerpoint/2010/main" val="304385905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8A2250C-8D9C-42B0-8EFE-474B012491C8}"/>
              </a:ext>
            </a:extLst>
          </p:cNvPr>
          <p:cNvSpPr>
            <a:spLocks noGrp="1"/>
          </p:cNvSpPr>
          <p:nvPr>
            <p:ph type="title"/>
          </p:nvPr>
        </p:nvSpPr>
        <p:spPr>
          <a:xfrm>
            <a:off x="827088" y="1419225"/>
            <a:ext cx="6337300" cy="2881313"/>
          </a:xfrm>
        </p:spPr>
        <p:txBody>
          <a:bodyPr/>
          <a:lstStyle/>
          <a:p>
            <a:pPr>
              <a:defRPr/>
            </a:pPr>
            <a:r>
              <a:rPr lang="fr-FR" dirty="0"/>
              <a:t>Handicap de Malvoyance</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B23F437-B52C-46D0-828F-92D465BB3F0B}"/>
              </a:ext>
            </a:extLst>
          </p:cNvPr>
          <p:cNvSpPr>
            <a:spLocks noGrp="1"/>
          </p:cNvSpPr>
          <p:nvPr>
            <p:ph type="title"/>
          </p:nvPr>
        </p:nvSpPr>
        <p:spPr>
          <a:xfrm>
            <a:off x="827088" y="268288"/>
            <a:ext cx="8066087" cy="742950"/>
          </a:xfrm>
        </p:spPr>
        <p:txBody>
          <a:bodyPr/>
          <a:lstStyle/>
          <a:p>
            <a:pPr>
              <a:defRPr/>
            </a:pPr>
            <a:r>
              <a:rPr lang="fr-FR" dirty="0"/>
              <a:t>Sur ce handicap de malvoyance</a:t>
            </a:r>
          </a:p>
        </p:txBody>
      </p:sp>
      <p:sp>
        <p:nvSpPr>
          <p:cNvPr id="6" name="Espace réservé du contenu 5">
            <a:extLst>
              <a:ext uri="{FF2B5EF4-FFF2-40B4-BE49-F238E27FC236}">
                <a16:creationId xmlns:a16="http://schemas.microsoft.com/office/drawing/2014/main" id="{E68A7FA4-6D86-42E9-91ED-3400250CFD87}"/>
              </a:ext>
            </a:extLst>
          </p:cNvPr>
          <p:cNvSpPr>
            <a:spLocks noGrp="1"/>
          </p:cNvSpPr>
          <p:nvPr>
            <p:ph sz="half" idx="1"/>
          </p:nvPr>
        </p:nvSpPr>
        <p:spPr>
          <a:xfrm>
            <a:off x="395288" y="969963"/>
            <a:ext cx="4105275" cy="2054225"/>
          </a:xfrm>
        </p:spPr>
        <p:txBody>
          <a:bodyPr>
            <a:normAutofit fontScale="92500" lnSpcReduction="20000"/>
          </a:bodyPr>
          <a:lstStyle/>
          <a:p>
            <a:pPr>
              <a:lnSpc>
                <a:spcPct val="150000"/>
              </a:lnSpc>
              <a:tabLst>
                <a:tab pos="2241550" algn="l"/>
              </a:tabLst>
              <a:defRPr/>
            </a:pPr>
            <a:r>
              <a:rPr lang="fr-FR" sz="1600" dirty="0">
                <a:solidFill>
                  <a:srgbClr val="FF6600"/>
                </a:solidFill>
              </a:rPr>
              <a:t>Malvoyance </a:t>
            </a:r>
            <a:r>
              <a:rPr lang="fr-FR" sz="1600" dirty="0">
                <a:latin typeface="Helvetica 55 Roman" panose="020B0604020202020204" pitchFamily="34" charset="0"/>
              </a:rPr>
              <a:t>c’est une acuité visuelle inférieure ou égale à 3/10</a:t>
            </a:r>
            <a:r>
              <a:rPr lang="fr-FR" sz="1600" baseline="30000" dirty="0">
                <a:latin typeface="Helvetica 55 Roman" panose="020B0604020202020204" pitchFamily="34" charset="0"/>
              </a:rPr>
              <a:t>e</a:t>
            </a:r>
            <a:r>
              <a:rPr lang="fr-FR" sz="1600" dirty="0">
                <a:latin typeface="Helvetica 55 Roman" panose="020B0604020202020204" pitchFamily="34" charset="0"/>
              </a:rPr>
              <a:t> ou un champ visuel limité à moins de 20 degrés. Cette déficience visuelle ne peut plus être traitée ou corrigée.</a:t>
            </a:r>
          </a:p>
          <a:p>
            <a:pPr>
              <a:lnSpc>
                <a:spcPct val="150000"/>
              </a:lnSpc>
              <a:defRPr/>
            </a:pPr>
            <a:r>
              <a:rPr lang="fr-FR" sz="1600" dirty="0">
                <a:solidFill>
                  <a:srgbClr val="FF6600"/>
                </a:solidFill>
                <a:latin typeface="Helvetica 55 Roman" panose="020B0604020202020204" pitchFamily="34" charset="0"/>
              </a:rPr>
              <a:t>-&gt;</a:t>
            </a:r>
            <a:r>
              <a:rPr lang="fr-FR" sz="1600" dirty="0">
                <a:solidFill>
                  <a:srgbClr val="FF6600"/>
                </a:solidFill>
                <a:latin typeface="+mn-lt"/>
              </a:rPr>
              <a:t>Trois atteintes </a:t>
            </a:r>
            <a:r>
              <a:rPr lang="fr-FR" sz="1600" dirty="0">
                <a:solidFill>
                  <a:srgbClr val="FF6600"/>
                </a:solidFill>
                <a:latin typeface="Helvetica 55 Roman" panose="020B0604020202020204" pitchFamily="34" charset="0"/>
              </a:rPr>
              <a:t>: </a:t>
            </a:r>
            <a:br>
              <a:rPr lang="fr-FR" sz="1600" dirty="0">
                <a:solidFill>
                  <a:srgbClr val="FF6600"/>
                </a:solidFill>
                <a:latin typeface="Helvetica 55 Roman" panose="020B0604020202020204" pitchFamily="34" charset="0"/>
              </a:rPr>
            </a:br>
            <a:r>
              <a:rPr lang="fr-FR" sz="1600" dirty="0">
                <a:latin typeface="Helvetica 55 Roman" panose="020B0604020202020204" pitchFamily="34" charset="0"/>
              </a:rPr>
              <a:t>flou, vision centrale, vision périphérique</a:t>
            </a:r>
          </a:p>
        </p:txBody>
      </p:sp>
      <p:grpSp>
        <p:nvGrpSpPr>
          <p:cNvPr id="94225" name="Groupe 4">
            <a:extLst>
              <a:ext uri="{FF2B5EF4-FFF2-40B4-BE49-F238E27FC236}">
                <a16:creationId xmlns:a16="http://schemas.microsoft.com/office/drawing/2014/main" id="{EFD7AE5A-C11C-4CA7-8C7D-67008F06E08B}"/>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26" name="Forme libre 5">
              <a:extLst>
                <a:ext uri="{FF2B5EF4-FFF2-40B4-BE49-F238E27FC236}">
                  <a16:creationId xmlns:a16="http://schemas.microsoft.com/office/drawing/2014/main" id="{484BA979-3A46-47A7-A0B2-E43311251BB9}"/>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4228" name="Image 6">
              <a:extLst>
                <a:ext uri="{FF2B5EF4-FFF2-40B4-BE49-F238E27FC236}">
                  <a16:creationId xmlns:a16="http://schemas.microsoft.com/office/drawing/2014/main" id="{7DDC27E3-84A6-4955-97E1-D31EC781E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8" name="Tableau 11">
            <a:extLst>
              <a:ext uri="{FF2B5EF4-FFF2-40B4-BE49-F238E27FC236}">
                <a16:creationId xmlns:a16="http://schemas.microsoft.com/office/drawing/2014/main" id="{39D9A26C-D03E-483F-8145-21358FA948B9}"/>
              </a:ext>
              <a:ext uri="{C183D7F6-B498-43B3-948B-1728B52AA6E4}">
                <adec:decorative xmlns:adec="http://schemas.microsoft.com/office/drawing/2017/decorative" val="1"/>
              </a:ext>
            </a:extLst>
          </p:cNvPr>
          <p:cNvGraphicFramePr>
            <a:graphicFrameLocks noGrp="1"/>
          </p:cNvGraphicFramePr>
          <p:nvPr/>
        </p:nvGraphicFramePr>
        <p:xfrm>
          <a:off x="2339975" y="4337050"/>
          <a:ext cx="4681539" cy="304810"/>
        </p:xfrm>
        <a:graphic>
          <a:graphicData uri="http://schemas.openxmlformats.org/drawingml/2006/table">
            <a:tbl>
              <a:tblPr firstRow="1" bandRow="1">
                <a:tableStyleId>{5C22544A-7EE6-4342-B048-85BDC9FD1C3A}</a:tableStyleId>
              </a:tblPr>
              <a:tblGrid>
                <a:gridCol w="1578765">
                  <a:extLst>
                    <a:ext uri="{9D8B030D-6E8A-4147-A177-3AD203B41FA5}">
                      <a16:colId xmlns:a16="http://schemas.microsoft.com/office/drawing/2014/main" val="20000"/>
                    </a:ext>
                  </a:extLst>
                </a:gridCol>
                <a:gridCol w="1578765">
                  <a:extLst>
                    <a:ext uri="{9D8B030D-6E8A-4147-A177-3AD203B41FA5}">
                      <a16:colId xmlns:a16="http://schemas.microsoft.com/office/drawing/2014/main" val="20001"/>
                    </a:ext>
                  </a:extLst>
                </a:gridCol>
                <a:gridCol w="1524009">
                  <a:extLst>
                    <a:ext uri="{9D8B030D-6E8A-4147-A177-3AD203B41FA5}">
                      <a16:colId xmlns:a16="http://schemas.microsoft.com/office/drawing/2014/main" val="20002"/>
                    </a:ext>
                  </a:extLst>
                </a:gridCol>
              </a:tblGrid>
              <a:tr h="304800">
                <a:tc>
                  <a:txBody>
                    <a:bodyPr/>
                    <a:lstStyle/>
                    <a:p>
                      <a:pPr algn="ctr"/>
                      <a:r>
                        <a:rPr lang="fr-FR" sz="1400" dirty="0">
                          <a:solidFill>
                            <a:schemeClr val="tx1"/>
                          </a:solidFill>
                        </a:rPr>
                        <a:t>10/10</a:t>
                      </a:r>
                    </a:p>
                  </a:txBody>
                  <a:tcPr marL="91458" marR="91458" marT="45725" marB="45725"/>
                </a:tc>
                <a:tc>
                  <a:txBody>
                    <a:bodyPr/>
                    <a:lstStyle/>
                    <a:p>
                      <a:pPr algn="ctr"/>
                      <a:r>
                        <a:rPr lang="fr-FR" sz="1400" dirty="0">
                          <a:solidFill>
                            <a:schemeClr val="tx1"/>
                          </a:solidFill>
                        </a:rPr>
                        <a:t>5/10</a:t>
                      </a:r>
                    </a:p>
                  </a:txBody>
                  <a:tcPr marL="91458" marR="91458" marT="45725" marB="45725"/>
                </a:tc>
                <a:tc>
                  <a:txBody>
                    <a:bodyPr/>
                    <a:lstStyle/>
                    <a:p>
                      <a:pPr algn="ctr"/>
                      <a:r>
                        <a:rPr lang="fr-FR" sz="1400" dirty="0">
                          <a:solidFill>
                            <a:schemeClr val="tx1"/>
                          </a:solidFill>
                        </a:rPr>
                        <a:t>1/10</a:t>
                      </a:r>
                    </a:p>
                  </a:txBody>
                  <a:tcPr marL="91458" marR="91458" marT="45725" marB="45725"/>
                </a:tc>
                <a:extLst>
                  <a:ext uri="{0D108BD9-81ED-4DB2-BD59-A6C34878D82A}">
                    <a16:rowId xmlns:a16="http://schemas.microsoft.com/office/drawing/2014/main" val="10000"/>
                  </a:ext>
                </a:extLst>
              </a:tr>
            </a:tbl>
          </a:graphicData>
        </a:graphic>
      </p:graphicFrame>
      <p:pic>
        <p:nvPicPr>
          <p:cNvPr id="94224" name="Espace réservé du contenu 14" descr="schéma des fonctions visuelles selon champs visuels : binoculaire 60°, discrimination des couleurs à 30°, reconnaissance des symboles à 20°, lecture à 10°, Acuité maximale entre 3 et 5°">
            <a:extLst>
              <a:ext uri="{FF2B5EF4-FFF2-40B4-BE49-F238E27FC236}">
                <a16:creationId xmlns:a16="http://schemas.microsoft.com/office/drawing/2014/main" id="{0445EF55-F1D4-4658-A270-F4E37F2370C2}"/>
              </a:ext>
            </a:extLst>
          </p:cNvPr>
          <p:cNvPicPr>
            <a:picLocks noGrp="1" noChangeAspect="1" noChangeArrowheads="1"/>
          </p:cNvPicPr>
          <p:nvPr>
            <p:ph sz="half" idx="10"/>
          </p:nvPr>
        </p:nvPicPr>
        <p:blipFill>
          <a:blip r:embed="rId4">
            <a:extLst>
              <a:ext uri="{28A0092B-C50C-407E-A947-70E740481C1C}">
                <a14:useLocalDpi xmlns:a14="http://schemas.microsoft.com/office/drawing/2010/main" val="0"/>
              </a:ext>
            </a:extLst>
          </a:blip>
          <a:srcRect/>
          <a:stretch>
            <a:fillRect/>
          </a:stretch>
        </p:blipFill>
        <p:spPr bwMode="auto">
          <a:xfrm>
            <a:off x="4808538" y="1063625"/>
            <a:ext cx="4105275" cy="1744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3" name="Espace réservé du contenu 9" descr="3 images à différentes capacités visuelles en regardant une scène de cabinet chez un Ophtalmo :&#10;- vision sans handicap est à 10/10 , &#10;- vision floue de loin mais reconnaissances de l'environnement mais pas de discrimination fine est à 5/10 &#10;- vision qui évalue les zones mais pas de détail est à 1/10">
            <a:extLst>
              <a:ext uri="{FF2B5EF4-FFF2-40B4-BE49-F238E27FC236}">
                <a16:creationId xmlns:a16="http://schemas.microsoft.com/office/drawing/2014/main" id="{0EACCF40-493F-4692-AC95-3144C17CA6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5050"/>
          <a:stretch>
            <a:fillRect/>
          </a:stretch>
        </p:blipFill>
        <p:spPr bwMode="auto">
          <a:xfrm>
            <a:off x="2336800" y="3317875"/>
            <a:ext cx="468471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448D3E-1AA6-487E-A153-48AB29F6F6DB}"/>
              </a:ext>
            </a:extLst>
          </p:cNvPr>
          <p:cNvSpPr>
            <a:spLocks noGrp="1"/>
          </p:cNvSpPr>
          <p:nvPr>
            <p:ph type="title"/>
          </p:nvPr>
        </p:nvSpPr>
        <p:spPr>
          <a:xfrm>
            <a:off x="827088" y="268288"/>
            <a:ext cx="8066087" cy="742950"/>
          </a:xfrm>
        </p:spPr>
        <p:txBody>
          <a:bodyPr/>
          <a:lstStyle/>
          <a:p>
            <a:pPr>
              <a:defRPr/>
            </a:pPr>
            <a:r>
              <a:rPr lang="fr-FR" sz="3200" dirty="0"/>
              <a:t>Malvoyance </a:t>
            </a:r>
            <a:r>
              <a:rPr lang="fr-FR" sz="2000" dirty="0"/>
              <a:t>ce que cela entraine au niveau fonctionnel</a:t>
            </a:r>
          </a:p>
        </p:txBody>
      </p:sp>
      <p:sp>
        <p:nvSpPr>
          <p:cNvPr id="96259" name="Espace réservé du pied de page 2">
            <a:extLst>
              <a:ext uri="{FF2B5EF4-FFF2-40B4-BE49-F238E27FC236}">
                <a16:creationId xmlns:a16="http://schemas.microsoft.com/office/drawing/2014/main" id="{9FD8187C-FC01-4AE2-B878-121482F4BA4D}"/>
              </a:ext>
            </a:extLst>
          </p:cNvPr>
          <p:cNvSpPr>
            <a:spLocks noGrp="1" noChangeArrowheads="1"/>
          </p:cNvSpPr>
          <p:nvPr>
            <p:ph type="ftr"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sp>
        <p:nvSpPr>
          <p:cNvPr id="96260" name="Espace réservé du numéro de diapositive 3">
            <a:extLst>
              <a:ext uri="{FF2B5EF4-FFF2-40B4-BE49-F238E27FC236}">
                <a16:creationId xmlns:a16="http://schemas.microsoft.com/office/drawing/2014/main" id="{9BF0BD8A-40A7-42A7-9C40-B185BB51B3E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CAC0EA-1486-4652-8314-6B1D30FAAB1E}" type="slidenum">
              <a:rPr lang="fr-FR" altLang="fr-FR"/>
              <a:pPr/>
              <a:t>14</a:t>
            </a:fld>
            <a:endParaRPr lang="fr-FR" altLang="fr-FR"/>
          </a:p>
        </p:txBody>
      </p:sp>
      <p:graphicFrame>
        <p:nvGraphicFramePr>
          <p:cNvPr id="6" name="Diagramme 5" descr="Malvoyance ce que cela entraine au niveau fonctionnel : détail des 3 types d'atteinte">
            <a:extLst>
              <a:ext uri="{FF2B5EF4-FFF2-40B4-BE49-F238E27FC236}">
                <a16:creationId xmlns:a16="http://schemas.microsoft.com/office/drawing/2014/main" id="{6CA8D4D0-E438-4AE9-80DB-807727D667B7}"/>
              </a:ext>
            </a:extLst>
          </p:cNvPr>
          <p:cNvGraphicFramePr/>
          <p:nvPr/>
        </p:nvGraphicFramePr>
        <p:xfrm>
          <a:off x="1115616" y="837807"/>
          <a:ext cx="6912768" cy="4182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6263" name="Groupe 4">
            <a:extLst>
              <a:ext uri="{FF2B5EF4-FFF2-40B4-BE49-F238E27FC236}">
                <a16:creationId xmlns:a16="http://schemas.microsoft.com/office/drawing/2014/main" id="{D27F9FE5-6B93-419E-ADAD-1EF5FB870C2D}"/>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15" name="Forme libre 5">
              <a:extLst>
                <a:ext uri="{FF2B5EF4-FFF2-40B4-BE49-F238E27FC236}">
                  <a16:creationId xmlns:a16="http://schemas.microsoft.com/office/drawing/2014/main" id="{03B019F1-A24E-4A00-9C25-6741EB388E43}"/>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6266" name="Image 6">
              <a:extLst>
                <a:ext uri="{FF2B5EF4-FFF2-40B4-BE49-F238E27FC236}">
                  <a16:creationId xmlns:a16="http://schemas.microsoft.com/office/drawing/2014/main" id="{1BAFC9DF-EC0B-44EE-B154-849D3D0239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descr="Page sur l'aménagement en cas de handicap de l'étudiant">
            <a:extLst>
              <a:ext uri="{FF2B5EF4-FFF2-40B4-BE49-F238E27FC236}">
                <a16:creationId xmlns:a16="http://schemas.microsoft.com/office/drawing/2014/main" id="{FF22F832-921C-49E6-BFCA-C580E0FF0AAA}"/>
              </a:ext>
            </a:extLst>
          </p:cNvPr>
          <p:cNvSpPr>
            <a:spLocks noGrp="1"/>
          </p:cNvSpPr>
          <p:nvPr>
            <p:ph type="title"/>
          </p:nvPr>
        </p:nvSpPr>
        <p:spPr>
          <a:xfrm>
            <a:off x="827088" y="268288"/>
            <a:ext cx="8066087" cy="742950"/>
          </a:xfrm>
        </p:spPr>
        <p:txBody>
          <a:bodyPr/>
          <a:lstStyle/>
          <a:p>
            <a:pPr>
              <a:defRPr/>
            </a:pPr>
            <a:r>
              <a:rPr lang="fr-FR" dirty="0"/>
              <a:t>Simulation malvoyance page web de l’Université de Paris</a:t>
            </a:r>
          </a:p>
        </p:txBody>
      </p:sp>
      <p:pic>
        <p:nvPicPr>
          <p:cNvPr id="98307" name="Espace réservé du contenu 6" descr="page pour la simulation https://u-paris.fr/etudes-et-handicap/">
            <a:hlinkClick r:id="rId3"/>
            <a:extLst>
              <a:ext uri="{FF2B5EF4-FFF2-40B4-BE49-F238E27FC236}">
                <a16:creationId xmlns:a16="http://schemas.microsoft.com/office/drawing/2014/main" id="{D8753DA8-FBEE-4DFA-95B8-EA663067A3B8}"/>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112838" y="771525"/>
            <a:ext cx="6548437" cy="4233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09" name="Groupe 4">
            <a:extLst>
              <a:ext uri="{FF2B5EF4-FFF2-40B4-BE49-F238E27FC236}">
                <a16:creationId xmlns:a16="http://schemas.microsoft.com/office/drawing/2014/main" id="{2440EFF1-893D-427F-B24B-A8A377354A8A}"/>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7" name="Forme libre 5">
              <a:extLst>
                <a:ext uri="{FF2B5EF4-FFF2-40B4-BE49-F238E27FC236}">
                  <a16:creationId xmlns:a16="http://schemas.microsoft.com/office/drawing/2014/main" id="{714D5DD6-C35A-4A20-A99F-4F60A0FD3CD4}"/>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8312" name="Image 6">
              <a:extLst>
                <a:ext uri="{FF2B5EF4-FFF2-40B4-BE49-F238E27FC236}">
                  <a16:creationId xmlns:a16="http://schemas.microsoft.com/office/drawing/2014/main" id="{D81DE704-3906-476A-A182-BF92BD963D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E07C7661-0B1D-489D-A749-8FFA14CD477B}"/>
              </a:ext>
            </a:extLst>
          </p:cNvPr>
          <p:cNvSpPr>
            <a:spLocks noGrp="1"/>
          </p:cNvSpPr>
          <p:nvPr>
            <p:ph type="title"/>
          </p:nvPr>
        </p:nvSpPr>
        <p:spPr>
          <a:xfrm>
            <a:off x="611188" y="268288"/>
            <a:ext cx="8064500" cy="742950"/>
          </a:xfrm>
        </p:spPr>
        <p:txBody>
          <a:bodyPr/>
          <a:lstStyle/>
          <a:p>
            <a:pPr>
              <a:defRPr/>
            </a:pPr>
            <a:r>
              <a:rPr lang="fr-FR" sz="2100" dirty="0"/>
              <a:t>Simulation atteinte acuité visuelle générale (flou)</a:t>
            </a:r>
          </a:p>
        </p:txBody>
      </p:sp>
      <p:pic>
        <p:nvPicPr>
          <p:cNvPr id="99333" name="Espace réservé du contenu 6" descr="1ere vue générale de la page en cas de cataract à 97%  : la vision est floue et le contenu n'a plus de couleur hormis que tout le contenu est jauni">
            <a:extLst>
              <a:ext uri="{FF2B5EF4-FFF2-40B4-BE49-F238E27FC236}">
                <a16:creationId xmlns:a16="http://schemas.microsoft.com/office/drawing/2014/main" id="{EA755834-F5F4-4F97-8AA3-1CF362A9EDCD}"/>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80963" y="628650"/>
            <a:ext cx="5295900" cy="2505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2" name="Espace réservé du contenu 9" descr="2e vue détaillée d'un paragraphe qui reste flou (cataract à 97%) mais l'agrandissement permet de discriminer mieux le contenu">
            <a:extLst>
              <a:ext uri="{FF2B5EF4-FFF2-40B4-BE49-F238E27FC236}">
                <a16:creationId xmlns:a16="http://schemas.microsoft.com/office/drawing/2014/main" id="{CD586412-0244-413D-B88D-56DC4BBECEF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470400" y="2932113"/>
            <a:ext cx="4673600" cy="2211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ZoneTexte 10">
            <a:extLst>
              <a:ext uri="{FF2B5EF4-FFF2-40B4-BE49-F238E27FC236}">
                <a16:creationId xmlns:a16="http://schemas.microsoft.com/office/drawing/2014/main" id="{0E501FE2-06AE-423C-986A-34D6CDFC2607}"/>
              </a:ext>
              <a:ext uri="{C183D7F6-B498-43B3-948B-1728B52AA6E4}">
                <adec:decorative xmlns:adec="http://schemas.microsoft.com/office/drawing/2017/decorative" val="1"/>
              </a:ext>
            </a:extLst>
          </p:cNvPr>
          <p:cNvSpPr txBox="1">
            <a:spLocks noChangeArrowheads="1"/>
          </p:cNvSpPr>
          <p:nvPr/>
        </p:nvSpPr>
        <p:spPr bwMode="auto">
          <a:xfrm>
            <a:off x="3203575" y="3195638"/>
            <a:ext cx="14398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dirty="0">
                <a:solidFill>
                  <a:schemeClr val="bg1"/>
                </a:solidFill>
              </a:rPr>
              <a:t>Cataracte 97%</a:t>
            </a:r>
          </a:p>
        </p:txBody>
      </p:sp>
      <p:grpSp>
        <p:nvGrpSpPr>
          <p:cNvPr id="99336" name="Groupe 4">
            <a:extLst>
              <a:ext uri="{FF2B5EF4-FFF2-40B4-BE49-F238E27FC236}">
                <a16:creationId xmlns:a16="http://schemas.microsoft.com/office/drawing/2014/main" id="{07B64100-FEF8-4881-9983-F1DE80F4939C}"/>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15" name="Forme libre 5">
              <a:extLst>
                <a:ext uri="{FF2B5EF4-FFF2-40B4-BE49-F238E27FC236}">
                  <a16:creationId xmlns:a16="http://schemas.microsoft.com/office/drawing/2014/main" id="{CB16F38B-CDBB-4549-80A5-5D0733B34191}"/>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9339" name="Image 6">
              <a:extLst>
                <a:ext uri="{FF2B5EF4-FFF2-40B4-BE49-F238E27FC236}">
                  <a16:creationId xmlns:a16="http://schemas.microsoft.com/office/drawing/2014/main" id="{F018AEC8-A218-4128-929C-C7B3D195E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A624B7A-C5CD-4CE2-9D02-11DA3291E368}"/>
              </a:ext>
            </a:extLst>
          </p:cNvPr>
          <p:cNvSpPr>
            <a:spLocks noGrp="1"/>
          </p:cNvSpPr>
          <p:nvPr>
            <p:ph type="title"/>
          </p:nvPr>
        </p:nvSpPr>
        <p:spPr>
          <a:xfrm>
            <a:off x="827088" y="268288"/>
            <a:ext cx="8066087" cy="742950"/>
          </a:xfrm>
        </p:spPr>
        <p:txBody>
          <a:bodyPr/>
          <a:lstStyle/>
          <a:p>
            <a:pPr>
              <a:defRPr/>
            </a:pPr>
            <a:r>
              <a:rPr lang="fr-FR" dirty="0"/>
              <a:t>Simulation atteinte vision centrale</a:t>
            </a:r>
            <a:endParaRPr lang="fr-FR" sz="2000" dirty="0"/>
          </a:p>
        </p:txBody>
      </p:sp>
      <p:sp>
        <p:nvSpPr>
          <p:cNvPr id="101380" name="ZoneTexte 27">
            <a:extLst>
              <a:ext uri="{FF2B5EF4-FFF2-40B4-BE49-F238E27FC236}">
                <a16:creationId xmlns:a16="http://schemas.microsoft.com/office/drawing/2014/main" id="{E45527CC-AED9-44DF-A704-49AB2E9D60E2}"/>
              </a:ext>
              <a:ext uri="{C183D7F6-B498-43B3-948B-1728B52AA6E4}">
                <adec:decorative xmlns:adec="http://schemas.microsoft.com/office/drawing/2017/decorative" val="1"/>
              </a:ext>
            </a:extLst>
          </p:cNvPr>
          <p:cNvSpPr txBox="1">
            <a:spLocks noChangeArrowheads="1"/>
          </p:cNvSpPr>
          <p:nvPr/>
        </p:nvSpPr>
        <p:spPr bwMode="auto">
          <a:xfrm rot="-5400000">
            <a:off x="3998913" y="3786188"/>
            <a:ext cx="1120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dirty="0">
                <a:solidFill>
                  <a:schemeClr val="bg1"/>
                </a:solidFill>
                <a:latin typeface="Calibri" panose="020F0502020204030204" pitchFamily="34" charset="0"/>
                <a:ea typeface="Calibri" panose="020F0502020204030204" pitchFamily="34" charset="0"/>
                <a:cs typeface="Times New Roman" panose="02020603050405020304" pitchFamily="18" charset="0"/>
              </a:rPr>
              <a:t>DMLA sèche 97% et humide 84%</a:t>
            </a:r>
            <a:endParaRPr lang="fr-FR" altLang="fr-FR" sz="1000" dirty="0">
              <a:solidFill>
                <a:schemeClr val="bg1"/>
              </a:solidFill>
              <a:ea typeface="Calibri" panose="020F0502020204030204" pitchFamily="34" charset="0"/>
              <a:cs typeface="Times New Roman" panose="02020603050405020304" pitchFamily="18" charset="0"/>
            </a:endParaRPr>
          </a:p>
        </p:txBody>
      </p:sp>
      <p:pic>
        <p:nvPicPr>
          <p:cNvPr id="101381" name="Espace réservé du contenu 23" descr="Rétinopathie diabétique 97%&#10;une tâche noire au centre qui rend flou l'écriture et des tâches moins sombres mais qui bougent dans l'oeil">
            <a:extLst>
              <a:ext uri="{FF2B5EF4-FFF2-40B4-BE49-F238E27FC236}">
                <a16:creationId xmlns:a16="http://schemas.microsoft.com/office/drawing/2014/main" id="{B2054065-27F9-4FFE-8F3F-7A13A08C925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12750" y="768350"/>
            <a:ext cx="4002088" cy="1893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4" name="Image 33" descr="syndrome de Traction Vitréo-Maculaire 85%&#10;un tâche sombre au centre qui déforme les 3/4 de la page + une partie floue dans les zones les plus déformée&#10;">
            <a:extLst>
              <a:ext uri="{FF2B5EF4-FFF2-40B4-BE49-F238E27FC236}">
                <a16:creationId xmlns:a16="http://schemas.microsoft.com/office/drawing/2014/main" id="{9F85A9D6-F6D7-4F5B-8007-D29E78228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1453"/>
          <a:stretch>
            <a:fillRect/>
          </a:stretch>
        </p:blipFill>
        <p:spPr bwMode="auto">
          <a:xfrm>
            <a:off x="4729163" y="760413"/>
            <a:ext cx="4310062"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Espace réservé du contenu 29" descr="DMLA humide 84% une tâche au centre un peu plus noire avec une déformation de tout le contenu et un flou important">
            <a:extLst>
              <a:ext uri="{FF2B5EF4-FFF2-40B4-BE49-F238E27FC236}">
                <a16:creationId xmlns:a16="http://schemas.microsoft.com/office/drawing/2014/main" id="{D2480B5F-877A-4F82-8BD1-22947F23A626}"/>
              </a:ext>
            </a:extLst>
          </p:cNvPr>
          <p:cNvPicPr>
            <a:picLocks noGrp="1" noChangeAspect="1" noChangeArrowheads="1"/>
          </p:cNvPicPr>
          <p:nvPr>
            <p:ph sz="half" idx="10"/>
          </p:nvPr>
        </p:nvPicPr>
        <p:blipFill>
          <a:blip r:embed="rId5">
            <a:extLst>
              <a:ext uri="{28A0092B-C50C-407E-A947-70E740481C1C}">
                <a14:useLocalDpi xmlns:a14="http://schemas.microsoft.com/office/drawing/2010/main" val="0"/>
              </a:ext>
            </a:extLst>
          </a:blip>
          <a:srcRect/>
          <a:stretch>
            <a:fillRect/>
          </a:stretch>
        </p:blipFill>
        <p:spPr bwMode="auto">
          <a:xfrm>
            <a:off x="241300" y="2938463"/>
            <a:ext cx="4105275" cy="1943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3" name="ZoneTexte 34">
            <a:extLst>
              <a:ext uri="{FF2B5EF4-FFF2-40B4-BE49-F238E27FC236}">
                <a16:creationId xmlns:a16="http://schemas.microsoft.com/office/drawing/2014/main" id="{21A8096F-3C08-469F-9A97-129E2ABC27CA}"/>
              </a:ext>
              <a:ext uri="{C183D7F6-B498-43B3-948B-1728B52AA6E4}">
                <adec:decorative xmlns:adec="http://schemas.microsoft.com/office/drawing/2017/decorative" val="1"/>
              </a:ext>
            </a:extLst>
          </p:cNvPr>
          <p:cNvSpPr txBox="1">
            <a:spLocks noChangeArrowheads="1"/>
          </p:cNvSpPr>
          <p:nvPr/>
        </p:nvSpPr>
        <p:spPr bwMode="auto">
          <a:xfrm>
            <a:off x="463550" y="2662238"/>
            <a:ext cx="2020888"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dirty="0">
                <a:solidFill>
                  <a:schemeClr val="bg1"/>
                </a:solidFill>
                <a:latin typeface="Calibri" panose="020F0502020204030204" pitchFamily="34" charset="0"/>
                <a:ea typeface="Calibri" panose="020F0502020204030204" pitchFamily="34" charset="0"/>
                <a:cs typeface="Times New Roman" panose="02020603050405020304" pitchFamily="18" charset="0"/>
              </a:rPr>
              <a:t>Rétinopathie diabétique 97%</a:t>
            </a:r>
            <a:endParaRPr lang="fr-FR" altLang="fr-FR" sz="1000" dirty="0">
              <a:solidFill>
                <a:schemeClr val="bg1"/>
              </a:solidFill>
              <a:ea typeface="Calibri" panose="020F0502020204030204" pitchFamily="34" charset="0"/>
              <a:cs typeface="Times New Roman" panose="02020603050405020304" pitchFamily="18" charset="0"/>
            </a:endParaRPr>
          </a:p>
        </p:txBody>
      </p:sp>
      <p:sp>
        <p:nvSpPr>
          <p:cNvPr id="101385" name="ZoneTexte 41">
            <a:extLst>
              <a:ext uri="{FF2B5EF4-FFF2-40B4-BE49-F238E27FC236}">
                <a16:creationId xmlns:a16="http://schemas.microsoft.com/office/drawing/2014/main" id="{8D936D60-5E3B-49DF-9757-B7E9D5ED1916}"/>
              </a:ext>
              <a:ext uri="{C183D7F6-B498-43B3-948B-1728B52AA6E4}">
                <adec:decorative xmlns:adec="http://schemas.microsoft.com/office/drawing/2017/decorative" val="1"/>
              </a:ext>
            </a:extLst>
          </p:cNvPr>
          <p:cNvSpPr txBox="1">
            <a:spLocks noChangeArrowheads="1"/>
          </p:cNvSpPr>
          <p:nvPr/>
        </p:nvSpPr>
        <p:spPr bwMode="auto">
          <a:xfrm>
            <a:off x="4838700" y="2578100"/>
            <a:ext cx="31892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syndrome de Traction Vitréo-Maculaire 85%</a:t>
            </a:r>
            <a:endParaRPr lang="fr-FR" altLang="fr-FR" sz="1000">
              <a:solidFill>
                <a:schemeClr val="bg1"/>
              </a:solidFill>
              <a:ea typeface="Calibri" panose="020F0502020204030204" pitchFamily="34" charset="0"/>
              <a:cs typeface="Times New Roman" panose="02020603050405020304" pitchFamily="18" charset="0"/>
            </a:endParaRPr>
          </a:p>
        </p:txBody>
      </p:sp>
      <p:pic>
        <p:nvPicPr>
          <p:cNvPr id="101379" name="Image 15" descr="DMLA sèche 97%&#10;le fond est comme un peu opaque avec une tâche diffuse blanchâtre au centre qui rend en plus le contenu plus flou">
            <a:extLst>
              <a:ext uri="{FF2B5EF4-FFF2-40B4-BE49-F238E27FC236}">
                <a16:creationId xmlns:a16="http://schemas.microsoft.com/office/drawing/2014/main" id="{F815B220-54E9-493D-B606-F7E428C3DF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7425" y="2981325"/>
            <a:ext cx="3922713"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7" name="Groupe 4">
            <a:extLst>
              <a:ext uri="{FF2B5EF4-FFF2-40B4-BE49-F238E27FC236}">
                <a16:creationId xmlns:a16="http://schemas.microsoft.com/office/drawing/2014/main" id="{9EAB7177-2357-4244-A49E-9B10E8ECB6F9}"/>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18" name="Forme libre 5">
              <a:extLst>
                <a:ext uri="{FF2B5EF4-FFF2-40B4-BE49-F238E27FC236}">
                  <a16:creationId xmlns:a16="http://schemas.microsoft.com/office/drawing/2014/main" id="{F78F7278-0FDE-49C2-B264-EBB5FC53A1EE}"/>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1390" name="Image 6">
              <a:extLst>
                <a:ext uri="{FF2B5EF4-FFF2-40B4-BE49-F238E27FC236}">
                  <a16:creationId xmlns:a16="http://schemas.microsoft.com/office/drawing/2014/main" id="{2ACD330B-B371-4D87-8A98-8F073E49E8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4477095E-8A0E-40EC-869C-1DAD57FF5CCA}"/>
              </a:ext>
            </a:extLst>
          </p:cNvPr>
          <p:cNvSpPr>
            <a:spLocks noGrp="1"/>
          </p:cNvSpPr>
          <p:nvPr>
            <p:ph type="title"/>
          </p:nvPr>
        </p:nvSpPr>
        <p:spPr>
          <a:xfrm>
            <a:off x="611188" y="195263"/>
            <a:ext cx="8064500" cy="742950"/>
          </a:xfrm>
        </p:spPr>
        <p:txBody>
          <a:bodyPr/>
          <a:lstStyle/>
          <a:p>
            <a:pPr>
              <a:defRPr/>
            </a:pPr>
            <a:r>
              <a:rPr lang="fr-FR" sz="2400" dirty="0"/>
              <a:t>Simulation atteinte vision périphérique</a:t>
            </a:r>
            <a:endParaRPr lang="fr-FR" sz="2100" dirty="0"/>
          </a:p>
        </p:txBody>
      </p:sp>
      <p:pic>
        <p:nvPicPr>
          <p:cNvPr id="103428" name="Image 2" descr="3 scènes à gauche et à droite la même scène mais simulée avec un handicap visuel : &#10;1ere dans une cuisine&#10;2e : dans la rue, &#10;3e dans le cabinet d'un ophtalmo &#10;à gauche la partie sans déficience et les mêmes à droite, mais qui focalise là où la personne veut regarder tandis que cette partie est nette et le reste est dépourvu de tout détail.">
            <a:extLst>
              <a:ext uri="{FF2B5EF4-FFF2-40B4-BE49-F238E27FC236}">
                <a16:creationId xmlns:a16="http://schemas.microsoft.com/office/drawing/2014/main" id="{669E47AF-B0D2-44FD-84CB-C157BEF49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920"/>
          <a:stretch>
            <a:fillRect/>
          </a:stretch>
        </p:blipFill>
        <p:spPr bwMode="auto">
          <a:xfrm>
            <a:off x="365125" y="627063"/>
            <a:ext cx="42481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2" name="Groupe 4">
            <a:extLst>
              <a:ext uri="{FF2B5EF4-FFF2-40B4-BE49-F238E27FC236}">
                <a16:creationId xmlns:a16="http://schemas.microsoft.com/office/drawing/2014/main" id="{E4C6243E-858E-4A16-ADE8-D725BA283278}"/>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13" name="Forme libre 5">
              <a:extLst>
                <a:ext uri="{FF2B5EF4-FFF2-40B4-BE49-F238E27FC236}">
                  <a16:creationId xmlns:a16="http://schemas.microsoft.com/office/drawing/2014/main" id="{F96AC9A1-F796-4B5B-88F4-CF4D77721B0B}"/>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3435" name="Image 6">
              <a:extLst>
                <a:ext uri="{FF2B5EF4-FFF2-40B4-BE49-F238E27FC236}">
                  <a16:creationId xmlns:a16="http://schemas.microsoft.com/office/drawing/2014/main" id="{7DE9795F-7F71-4BDF-8B99-F943B2683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E4BE08E-12EE-4908-9B09-91FF41736DAC}"/>
              </a:ext>
            </a:extLst>
          </p:cNvPr>
          <p:cNvSpPr>
            <a:spLocks noGrp="1"/>
          </p:cNvSpPr>
          <p:nvPr>
            <p:ph type="title"/>
          </p:nvPr>
        </p:nvSpPr>
        <p:spPr>
          <a:xfrm>
            <a:off x="539750" y="123825"/>
            <a:ext cx="8064500" cy="742950"/>
          </a:xfrm>
        </p:spPr>
        <p:txBody>
          <a:bodyPr/>
          <a:lstStyle/>
          <a:p>
            <a:pPr>
              <a:defRPr/>
            </a:pPr>
            <a:r>
              <a:rPr lang="fr-FR" sz="2000" dirty="0"/>
              <a:t>Simulation atteinte vision périphérique (suite)</a:t>
            </a:r>
            <a:endParaRPr lang="fr-FR" sz="2100" dirty="0"/>
          </a:p>
        </p:txBody>
      </p:sp>
      <p:sp>
        <p:nvSpPr>
          <p:cNvPr id="105475" name="Espace réservé du pied de page 4">
            <a:extLst>
              <a:ext uri="{FF2B5EF4-FFF2-40B4-BE49-F238E27FC236}">
                <a16:creationId xmlns:a16="http://schemas.microsoft.com/office/drawing/2014/main" id="{67D0BACA-6190-46BE-BB91-C13A0AD769D1}"/>
              </a:ext>
            </a:extLst>
          </p:cNvPr>
          <p:cNvSpPr>
            <a:spLocks noGrp="1" noChangeArrowheads="1"/>
          </p:cNvSpPr>
          <p:nvPr>
            <p:ph type="ftr" sz="quarter" idx="4294967295"/>
          </p:nvPr>
        </p:nvSpPr>
        <p:spPr bwMode="auto">
          <a:xfrm>
            <a:off x="0" y="4875213"/>
            <a:ext cx="1800225" cy="288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pic>
        <p:nvPicPr>
          <p:cNvPr id="105476" name="Espace réservé du contenu 9" descr="simulation de vision périphérique atteinte. La personne voit bien au centre mais que 15% de la page affichée">
            <a:extLst>
              <a:ext uri="{FF2B5EF4-FFF2-40B4-BE49-F238E27FC236}">
                <a16:creationId xmlns:a16="http://schemas.microsoft.com/office/drawing/2014/main" id="{A3BF1F9A-A0FD-453C-A1A8-1ED476AB9021}"/>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6350" y="627063"/>
            <a:ext cx="4422775" cy="2093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Espace réservé du contenu 6">
            <a:extLst>
              <a:ext uri="{FF2B5EF4-FFF2-40B4-BE49-F238E27FC236}">
                <a16:creationId xmlns:a16="http://schemas.microsoft.com/office/drawing/2014/main" id="{2888547D-BA42-45ED-843B-DDCFB4560E34}"/>
              </a:ext>
              <a:ext uri="{C183D7F6-B498-43B3-948B-1728B52AA6E4}">
                <adec:decorative xmlns:adec="http://schemas.microsoft.com/office/drawing/2017/decorative" val="1"/>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3419475" y="1995488"/>
            <a:ext cx="5924550" cy="2803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479" name="Groupe 4">
            <a:extLst>
              <a:ext uri="{FF2B5EF4-FFF2-40B4-BE49-F238E27FC236}">
                <a16:creationId xmlns:a16="http://schemas.microsoft.com/office/drawing/2014/main" id="{DBB764B3-1E02-4F23-BCF1-938502E276AE}"/>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14" name="Forme libre 5">
              <a:extLst>
                <a:ext uri="{FF2B5EF4-FFF2-40B4-BE49-F238E27FC236}">
                  <a16:creationId xmlns:a16="http://schemas.microsoft.com/office/drawing/2014/main" id="{D2B94D72-896C-4FAC-A012-D0D40EAB66FC}"/>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5482" name="Image 6">
              <a:extLst>
                <a:ext uri="{FF2B5EF4-FFF2-40B4-BE49-F238E27FC236}">
                  <a16:creationId xmlns:a16="http://schemas.microsoft.com/office/drawing/2014/main" id="{22620707-405B-4F1C-8A98-CC7D7C2E1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ZoneTexte 1">
            <a:extLst>
              <a:ext uri="{FF2B5EF4-FFF2-40B4-BE49-F238E27FC236}">
                <a16:creationId xmlns:a16="http://schemas.microsoft.com/office/drawing/2014/main" id="{388C2C67-5BE7-B7B2-9EB0-ED250F2EEE38}"/>
              </a:ext>
              <a:ext uri="{C183D7F6-B498-43B3-948B-1728B52AA6E4}">
                <adec:decorative xmlns:adec="http://schemas.microsoft.com/office/drawing/2017/decorative" val="1"/>
              </a:ext>
            </a:extLst>
          </p:cNvPr>
          <p:cNvSpPr txBox="1"/>
          <p:nvPr/>
        </p:nvSpPr>
        <p:spPr>
          <a:xfrm>
            <a:off x="1475656" y="2720975"/>
            <a:ext cx="2189521" cy="369332"/>
          </a:xfrm>
          <a:prstGeom prst="rect">
            <a:avLst/>
          </a:prstGeom>
          <a:noFill/>
        </p:spPr>
        <p:txBody>
          <a:bodyPr wrap="square">
            <a:spAutoFit/>
          </a:bodyPr>
          <a:lstStyle/>
          <a:p>
            <a:r>
              <a:rPr lang="fr-FR" sz="1800" dirty="0">
                <a:solidFill>
                  <a:schemeClr val="bg1"/>
                </a:solidFill>
              </a:rPr>
              <a:t>Glaucome</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5936B76E-6655-4C18-8237-589B40930F57}"/>
              </a:ext>
            </a:extLst>
          </p:cNvPr>
          <p:cNvSpPr>
            <a:spLocks noGrp="1"/>
          </p:cNvSpPr>
          <p:nvPr>
            <p:ph type="title"/>
          </p:nvPr>
        </p:nvSpPr>
        <p:spPr>
          <a:xfrm>
            <a:off x="827088" y="268288"/>
            <a:ext cx="8066087" cy="742950"/>
          </a:xfrm>
        </p:spPr>
        <p:txBody>
          <a:bodyPr/>
          <a:lstStyle/>
          <a:p>
            <a:pPr>
              <a:defRPr/>
            </a:pPr>
            <a:r>
              <a:rPr lang="fr-FR" sz="2000" dirty="0"/>
              <a:t>Un parcours pour comprendre chaque handicap </a:t>
            </a:r>
            <a:br>
              <a:rPr lang="fr-FR" sz="2800" dirty="0">
                <a:solidFill>
                  <a:schemeClr val="tx1">
                    <a:lumMod val="50000"/>
                    <a:lumOff val="50000"/>
                  </a:schemeClr>
                </a:solidFill>
              </a:rPr>
            </a:br>
            <a:endParaRPr lang="fr-FR" dirty="0"/>
          </a:p>
        </p:txBody>
      </p:sp>
      <p:sp>
        <p:nvSpPr>
          <p:cNvPr id="3" name="Rectangle 2">
            <a:extLst>
              <a:ext uri="{FF2B5EF4-FFF2-40B4-BE49-F238E27FC236}">
                <a16:creationId xmlns:a16="http://schemas.microsoft.com/office/drawing/2014/main" id="{A8D1299B-BD21-414C-9B38-81A5D49565D8}"/>
              </a:ext>
              <a:ext uri="{C183D7F6-B498-43B3-948B-1728B52AA6E4}">
                <adec:decorative xmlns:adec="http://schemas.microsoft.com/office/drawing/2017/decorative" val="1"/>
              </a:ext>
            </a:extLst>
          </p:cNvPr>
          <p:cNvSpPr/>
          <p:nvPr/>
        </p:nvSpPr>
        <p:spPr>
          <a:xfrm>
            <a:off x="684213" y="1362075"/>
            <a:ext cx="6983412" cy="252413"/>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4" name="Demi-tour 3">
            <a:extLst>
              <a:ext uri="{FF2B5EF4-FFF2-40B4-BE49-F238E27FC236}">
                <a16:creationId xmlns:a16="http://schemas.microsoft.com/office/drawing/2014/main" id="{B026EDCC-B808-477C-8346-64459CADA3F5}"/>
              </a:ext>
              <a:ext uri="{C183D7F6-B498-43B3-948B-1728B52AA6E4}">
                <adec:decorative xmlns:adec="http://schemas.microsoft.com/office/drawing/2017/decorative" val="1"/>
              </a:ext>
            </a:extLst>
          </p:cNvPr>
          <p:cNvSpPr/>
          <p:nvPr/>
        </p:nvSpPr>
        <p:spPr>
          <a:xfrm rot="5400000">
            <a:off x="7304881" y="1727994"/>
            <a:ext cx="1770063" cy="1044575"/>
          </a:xfrm>
          <a:prstGeom prst="uturnArrow">
            <a:avLst>
              <a:gd name="adj1" fmla="val 24165"/>
              <a:gd name="adj2" fmla="val 24094"/>
              <a:gd name="adj3" fmla="val 0"/>
              <a:gd name="adj4" fmla="val 43750"/>
              <a:gd name="adj5" fmla="val 75000"/>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9" name="Rectangle 8">
            <a:extLst>
              <a:ext uri="{FF2B5EF4-FFF2-40B4-BE49-F238E27FC236}">
                <a16:creationId xmlns:a16="http://schemas.microsoft.com/office/drawing/2014/main" id="{F20391EF-C44A-4B68-93D9-D3B1254E1DF2}"/>
              </a:ext>
              <a:ext uri="{C183D7F6-B498-43B3-948B-1728B52AA6E4}">
                <adec:decorative xmlns:adec="http://schemas.microsoft.com/office/drawing/2017/decorative" val="1"/>
              </a:ext>
            </a:extLst>
          </p:cNvPr>
          <p:cNvSpPr/>
          <p:nvPr/>
        </p:nvSpPr>
        <p:spPr>
          <a:xfrm>
            <a:off x="1154113" y="2760663"/>
            <a:ext cx="6784975" cy="252412"/>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6" name="Rectangle 15">
            <a:extLst>
              <a:ext uri="{FF2B5EF4-FFF2-40B4-BE49-F238E27FC236}">
                <a16:creationId xmlns:a16="http://schemas.microsoft.com/office/drawing/2014/main" id="{E0EEA6AB-627F-4718-822E-B35D2CB4A61D}"/>
              </a:ext>
              <a:ext uri="{C183D7F6-B498-43B3-948B-1728B52AA6E4}">
                <adec:decorative xmlns:adec="http://schemas.microsoft.com/office/drawing/2017/decorative" val="1"/>
              </a:ext>
            </a:extLst>
          </p:cNvPr>
          <p:cNvSpPr/>
          <p:nvPr/>
        </p:nvSpPr>
        <p:spPr>
          <a:xfrm>
            <a:off x="1154113" y="4333875"/>
            <a:ext cx="7666037" cy="252413"/>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8" name="Demi-tour 17">
            <a:extLst>
              <a:ext uri="{FF2B5EF4-FFF2-40B4-BE49-F238E27FC236}">
                <a16:creationId xmlns:a16="http://schemas.microsoft.com/office/drawing/2014/main" id="{15C5AFEC-B01B-4BD5-969A-4BABCF011143}"/>
              </a:ext>
              <a:ext uri="{C183D7F6-B498-43B3-948B-1728B52AA6E4}">
                <adec:decorative xmlns:adec="http://schemas.microsoft.com/office/drawing/2017/decorative" val="1"/>
              </a:ext>
            </a:extLst>
          </p:cNvPr>
          <p:cNvSpPr/>
          <p:nvPr/>
        </p:nvSpPr>
        <p:spPr>
          <a:xfrm rot="5400000" flipV="1">
            <a:off x="-250825" y="3228976"/>
            <a:ext cx="1971675" cy="1035050"/>
          </a:xfrm>
          <a:prstGeom prst="uturnArrow">
            <a:avLst>
              <a:gd name="adj1" fmla="val 24165"/>
              <a:gd name="adj2" fmla="val 25000"/>
              <a:gd name="adj3" fmla="val 0"/>
              <a:gd name="adj4" fmla="val 43750"/>
              <a:gd name="adj5" fmla="val 99340"/>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1" name="Ellipse 10">
            <a:extLst>
              <a:ext uri="{FF2B5EF4-FFF2-40B4-BE49-F238E27FC236}">
                <a16:creationId xmlns:a16="http://schemas.microsoft.com/office/drawing/2014/main" id="{477574F5-6445-4A91-AF45-623C84A47E8F}"/>
              </a:ext>
              <a:ext uri="{C183D7F6-B498-43B3-948B-1728B52AA6E4}">
                <adec:decorative xmlns:adec="http://schemas.microsoft.com/office/drawing/2017/decorative" val="1"/>
              </a:ext>
            </a:extLst>
          </p:cNvPr>
          <p:cNvSpPr/>
          <p:nvPr/>
        </p:nvSpPr>
        <p:spPr>
          <a:xfrm>
            <a:off x="541338" y="1362075"/>
            <a:ext cx="288925" cy="287338"/>
          </a:xfrm>
          <a:prstGeom prst="ellipse">
            <a:avLst/>
          </a:prstGeom>
          <a:solidFill>
            <a:schemeClr val="bg1"/>
          </a:solidFill>
          <a:ln w="101600" cmpd="thickThi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71688" name="Freeform 34">
            <a:extLst>
              <a:ext uri="{FF2B5EF4-FFF2-40B4-BE49-F238E27FC236}">
                <a16:creationId xmlns:a16="http://schemas.microsoft.com/office/drawing/2014/main" id="{D23FC8DB-1C98-44A6-9DF5-F6D3FC02C039}"/>
              </a:ext>
              <a:ext uri="{C183D7F6-B498-43B3-948B-1728B52AA6E4}">
                <adec:decorative xmlns:adec="http://schemas.microsoft.com/office/drawing/2017/decorative" val="1"/>
              </a:ext>
            </a:extLst>
          </p:cNvPr>
          <p:cNvSpPr>
            <a:spLocks noEditPoints="1"/>
          </p:cNvSpPr>
          <p:nvPr/>
        </p:nvSpPr>
        <p:spPr bwMode="auto">
          <a:xfrm>
            <a:off x="182563" y="1347788"/>
            <a:ext cx="215900" cy="323850"/>
          </a:xfrm>
          <a:custGeom>
            <a:avLst/>
            <a:gdLst>
              <a:gd name="T0" fmla="*/ 2147483646 w 734"/>
              <a:gd name="T1" fmla="*/ 2147483646 h 1133"/>
              <a:gd name="T2" fmla="*/ 2147483646 w 734"/>
              <a:gd name="T3" fmla="*/ 2147483646 h 1133"/>
              <a:gd name="T4" fmla="*/ 2147483646 w 734"/>
              <a:gd name="T5" fmla="*/ 2147483646 h 1133"/>
              <a:gd name="T6" fmla="*/ 0 w 734"/>
              <a:gd name="T7" fmla="*/ 2147483646 h 1133"/>
              <a:gd name="T8" fmla="*/ 0 w 734"/>
              <a:gd name="T9" fmla="*/ 2147483646 h 1133"/>
              <a:gd name="T10" fmla="*/ 0 w 734"/>
              <a:gd name="T11" fmla="*/ 2147483646 h 1133"/>
              <a:gd name="T12" fmla="*/ 2147483646 w 734"/>
              <a:gd name="T13" fmla="*/ 2147483646 h 1133"/>
              <a:gd name="T14" fmla="*/ 2147483646 w 734"/>
              <a:gd name="T15" fmla="*/ 2147483646 h 1133"/>
              <a:gd name="T16" fmla="*/ 2147483646 w 734"/>
              <a:gd name="T17" fmla="*/ 2147483646 h 1133"/>
              <a:gd name="T18" fmla="*/ 2147483646 w 734"/>
              <a:gd name="T19" fmla="*/ 2147483646 h 1133"/>
              <a:gd name="T20" fmla="*/ 2147483646 w 734"/>
              <a:gd name="T21" fmla="*/ 2147483646 h 1133"/>
              <a:gd name="T22" fmla="*/ 2147483646 w 734"/>
              <a:gd name="T23" fmla="*/ 2147483646 h 1133"/>
              <a:gd name="T24" fmla="*/ 2147483646 w 734"/>
              <a:gd name="T25" fmla="*/ 0 h 1133"/>
              <a:gd name="T26" fmla="*/ 2147483646 w 734"/>
              <a:gd name="T27" fmla="*/ 2147483646 h 1133"/>
              <a:gd name="T28" fmla="*/ 2147483646 w 734"/>
              <a:gd name="T29" fmla="*/ 2147483646 h 11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34" h="1133">
                <a:moveTo>
                  <a:pt x="577" y="463"/>
                </a:moveTo>
                <a:cubicBezTo>
                  <a:pt x="522" y="515"/>
                  <a:pt x="448" y="547"/>
                  <a:pt x="367" y="547"/>
                </a:cubicBezTo>
                <a:cubicBezTo>
                  <a:pt x="286" y="547"/>
                  <a:pt x="212" y="515"/>
                  <a:pt x="157" y="463"/>
                </a:cubicBezTo>
                <a:cubicBezTo>
                  <a:pt x="65" y="513"/>
                  <a:pt x="3" y="609"/>
                  <a:pt x="0" y="720"/>
                </a:cubicBezTo>
                <a:cubicBezTo>
                  <a:pt x="0" y="720"/>
                  <a:pt x="0" y="720"/>
                  <a:pt x="0" y="720"/>
                </a:cubicBezTo>
                <a:cubicBezTo>
                  <a:pt x="0" y="1000"/>
                  <a:pt x="0" y="1000"/>
                  <a:pt x="0" y="1000"/>
                </a:cubicBezTo>
                <a:cubicBezTo>
                  <a:pt x="0" y="1074"/>
                  <a:pt x="60" y="1133"/>
                  <a:pt x="134" y="1133"/>
                </a:cubicBezTo>
                <a:cubicBezTo>
                  <a:pt x="734" y="1133"/>
                  <a:pt x="734" y="1133"/>
                  <a:pt x="734" y="1133"/>
                </a:cubicBezTo>
                <a:cubicBezTo>
                  <a:pt x="734" y="727"/>
                  <a:pt x="734" y="727"/>
                  <a:pt x="734" y="727"/>
                </a:cubicBezTo>
                <a:cubicBezTo>
                  <a:pt x="734" y="613"/>
                  <a:pt x="670" y="514"/>
                  <a:pt x="577" y="463"/>
                </a:cubicBezTo>
                <a:close/>
                <a:moveTo>
                  <a:pt x="367" y="480"/>
                </a:moveTo>
                <a:cubicBezTo>
                  <a:pt x="500" y="480"/>
                  <a:pt x="607" y="373"/>
                  <a:pt x="607" y="240"/>
                </a:cubicBezTo>
                <a:cubicBezTo>
                  <a:pt x="607" y="107"/>
                  <a:pt x="500" y="0"/>
                  <a:pt x="367" y="0"/>
                </a:cubicBezTo>
                <a:cubicBezTo>
                  <a:pt x="234" y="0"/>
                  <a:pt x="127" y="107"/>
                  <a:pt x="127" y="240"/>
                </a:cubicBezTo>
                <a:cubicBezTo>
                  <a:pt x="127" y="373"/>
                  <a:pt x="234" y="480"/>
                  <a:pt x="367" y="4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 name="Ellipse 33">
            <a:extLst>
              <a:ext uri="{FF2B5EF4-FFF2-40B4-BE49-F238E27FC236}">
                <a16:creationId xmlns:a16="http://schemas.microsoft.com/office/drawing/2014/main" id="{B6B156C9-CE99-440B-A253-1036BBA1A9B1}"/>
              </a:ext>
              <a:ext uri="{C183D7F6-B498-43B3-948B-1728B52AA6E4}">
                <adec:decorative xmlns:adec="http://schemas.microsoft.com/office/drawing/2017/decorative" val="1"/>
              </a:ext>
            </a:extLst>
          </p:cNvPr>
          <p:cNvSpPr/>
          <p:nvPr/>
        </p:nvSpPr>
        <p:spPr>
          <a:xfrm>
            <a:off x="8770938" y="4308475"/>
            <a:ext cx="288925" cy="288925"/>
          </a:xfrm>
          <a:prstGeom prst="ellipse">
            <a:avLst/>
          </a:prstGeom>
          <a:solidFill>
            <a:schemeClr val="bg1"/>
          </a:solidFill>
          <a:ln w="101600" cmpd="thickThi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27" name="Rectangle à coins arrondis 25">
            <a:extLst>
              <a:ext uri="{FF2B5EF4-FFF2-40B4-BE49-F238E27FC236}">
                <a16:creationId xmlns:a16="http://schemas.microsoft.com/office/drawing/2014/main" id="{05565D4D-0415-4BB2-9E2D-748D2F0B222B}"/>
              </a:ext>
            </a:extLst>
          </p:cNvPr>
          <p:cNvSpPr/>
          <p:nvPr/>
        </p:nvSpPr>
        <p:spPr>
          <a:xfrm>
            <a:off x="1201738" y="1044575"/>
            <a:ext cx="1620837" cy="706438"/>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Explication sur ce handicap</a:t>
            </a:r>
          </a:p>
        </p:txBody>
      </p:sp>
      <p:sp>
        <p:nvSpPr>
          <p:cNvPr id="22" name="Rectangle à coins arrondis 12">
            <a:extLst>
              <a:ext uri="{FF2B5EF4-FFF2-40B4-BE49-F238E27FC236}">
                <a16:creationId xmlns:a16="http://schemas.microsoft.com/office/drawing/2014/main" id="{7981D961-2644-4B99-A7EF-A1F09840BD54}"/>
              </a:ext>
            </a:extLst>
          </p:cNvPr>
          <p:cNvSpPr/>
          <p:nvPr/>
        </p:nvSpPr>
        <p:spPr>
          <a:xfrm>
            <a:off x="3722688" y="987425"/>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Bio</a:t>
            </a:r>
          </a:p>
        </p:txBody>
      </p:sp>
      <p:sp>
        <p:nvSpPr>
          <p:cNvPr id="32" name="Rectangle à coins arrondis 12">
            <a:extLst>
              <a:ext uri="{FF2B5EF4-FFF2-40B4-BE49-F238E27FC236}">
                <a16:creationId xmlns:a16="http://schemas.microsoft.com/office/drawing/2014/main" id="{64ABF620-4AA5-4A7A-8A5F-9D89711E262E}"/>
              </a:ext>
            </a:extLst>
          </p:cNvPr>
          <p:cNvSpPr/>
          <p:nvPr/>
        </p:nvSpPr>
        <p:spPr>
          <a:xfrm>
            <a:off x="6319838" y="987425"/>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passion, attentes, habitudes, frustrations</a:t>
            </a:r>
          </a:p>
        </p:txBody>
      </p:sp>
      <p:grpSp>
        <p:nvGrpSpPr>
          <p:cNvPr id="5" name="Groupe 4" descr="Une image d'un poste de travail avec : &#10;un écran, clavier, souris, casque, document papier, une lampe un smarpthone">
            <a:extLst>
              <a:ext uri="{FF2B5EF4-FFF2-40B4-BE49-F238E27FC236}">
                <a16:creationId xmlns:a16="http://schemas.microsoft.com/office/drawing/2014/main" id="{16765A84-4951-3DBC-D61B-994A4CD6E837}"/>
              </a:ext>
            </a:extLst>
          </p:cNvPr>
          <p:cNvGrpSpPr/>
          <p:nvPr/>
        </p:nvGrpSpPr>
        <p:grpSpPr>
          <a:xfrm>
            <a:off x="4298950" y="2001838"/>
            <a:ext cx="3727450" cy="1770062"/>
            <a:chOff x="4298950" y="2001838"/>
            <a:chExt cx="3727450" cy="1770062"/>
          </a:xfrm>
        </p:grpSpPr>
        <p:grpSp>
          <p:nvGrpSpPr>
            <p:cNvPr id="71699" name="Groupe 18">
              <a:extLst>
                <a:ext uri="{FF2B5EF4-FFF2-40B4-BE49-F238E27FC236}">
                  <a16:creationId xmlns:a16="http://schemas.microsoft.com/office/drawing/2014/main" id="{EAB1549D-91D2-42AC-8720-CE120B9496A5}"/>
                </a:ext>
                <a:ext uri="{C183D7F6-B498-43B3-948B-1728B52AA6E4}">
                  <adec:decorative xmlns:adec="http://schemas.microsoft.com/office/drawing/2017/decorative" val="1"/>
                </a:ext>
              </a:extLst>
            </p:cNvPr>
            <p:cNvGrpSpPr>
              <a:grpSpLocks/>
            </p:cNvGrpSpPr>
            <p:nvPr/>
          </p:nvGrpSpPr>
          <p:grpSpPr bwMode="auto">
            <a:xfrm>
              <a:off x="4298950" y="2001838"/>
              <a:ext cx="3727450" cy="1770062"/>
              <a:chOff x="0" y="249528"/>
              <a:chExt cx="9144000" cy="4644444"/>
            </a:xfrm>
          </p:grpSpPr>
          <p:pic>
            <p:nvPicPr>
              <p:cNvPr id="71701" name="Image 9">
                <a:extLst>
                  <a:ext uri="{FF2B5EF4-FFF2-40B4-BE49-F238E27FC236}">
                    <a16:creationId xmlns:a16="http://schemas.microsoft.com/office/drawing/2014/main" id="{0211365A-A0AB-4B2E-99A5-D8057C9C0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2" name="Image 16">
                <a:extLst>
                  <a:ext uri="{FF2B5EF4-FFF2-40B4-BE49-F238E27FC236}">
                    <a16:creationId xmlns:a16="http://schemas.microsoft.com/office/drawing/2014/main" id="{6656BB0B-ADEF-4A26-9D88-EFF454EFE0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ZoneTexte 9">
              <a:extLst>
                <a:ext uri="{FF2B5EF4-FFF2-40B4-BE49-F238E27FC236}">
                  <a16:creationId xmlns:a16="http://schemas.microsoft.com/office/drawing/2014/main" id="{B95E9A94-9B70-4FEA-A120-0A6A2752E578}"/>
                </a:ext>
                <a:ext uri="{C183D7F6-B498-43B3-948B-1728B52AA6E4}">
                  <adec:decorative xmlns:adec="http://schemas.microsoft.com/office/drawing/2017/decorative" val="1"/>
                </a:ext>
              </a:extLst>
            </p:cNvPr>
            <p:cNvSpPr txBox="1">
              <a:spLocks noChangeArrowheads="1"/>
            </p:cNvSpPr>
            <p:nvPr/>
          </p:nvSpPr>
          <p:spPr bwMode="auto">
            <a:xfrm rot="-2129701">
              <a:off x="6818313" y="2332038"/>
              <a:ext cx="11731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dirty="0"/>
                <a:t>en open </a:t>
              </a:r>
              <a:r>
                <a:rPr lang="fr-FR" altLang="fr-FR" dirty="0" err="1"/>
                <a:t>space</a:t>
              </a:r>
              <a:endParaRPr lang="fr-FR" altLang="fr-FR" dirty="0"/>
            </a:p>
          </p:txBody>
        </p:sp>
      </p:grpSp>
      <p:sp>
        <p:nvSpPr>
          <p:cNvPr id="31" name="Rectangle à coins arrondis 25">
            <a:extLst>
              <a:ext uri="{FF2B5EF4-FFF2-40B4-BE49-F238E27FC236}">
                <a16:creationId xmlns:a16="http://schemas.microsoft.com/office/drawing/2014/main" id="{EF2753DD-115D-42A4-915F-F5C8DF037C9C}"/>
              </a:ext>
            </a:extLst>
          </p:cNvPr>
          <p:cNvSpPr/>
          <p:nvPr/>
        </p:nvSpPr>
        <p:spPr>
          <a:xfrm>
            <a:off x="1617663" y="2549525"/>
            <a:ext cx="1619250" cy="706438"/>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Poste de travail habituel : usage impossible, ajout</a:t>
            </a:r>
          </a:p>
        </p:txBody>
      </p:sp>
      <p:sp>
        <p:nvSpPr>
          <p:cNvPr id="33" name="Rectangle à coins arrondis 25">
            <a:extLst>
              <a:ext uri="{FF2B5EF4-FFF2-40B4-BE49-F238E27FC236}">
                <a16:creationId xmlns:a16="http://schemas.microsoft.com/office/drawing/2014/main" id="{54EF1E23-32A2-4B14-A692-AC717DFE962E}"/>
              </a:ext>
            </a:extLst>
          </p:cNvPr>
          <p:cNvSpPr/>
          <p:nvPr/>
        </p:nvSpPr>
        <p:spPr>
          <a:xfrm>
            <a:off x="1116013" y="4130675"/>
            <a:ext cx="1619250" cy="708025"/>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Quels logiciels possibles</a:t>
            </a:r>
          </a:p>
        </p:txBody>
      </p:sp>
      <p:sp>
        <p:nvSpPr>
          <p:cNvPr id="35" name="Rectangle à coins arrondis 12">
            <a:extLst>
              <a:ext uri="{FF2B5EF4-FFF2-40B4-BE49-F238E27FC236}">
                <a16:creationId xmlns:a16="http://schemas.microsoft.com/office/drawing/2014/main" id="{5BA460BE-B9AC-4047-9B68-46EA0830FF72}"/>
              </a:ext>
            </a:extLst>
          </p:cNvPr>
          <p:cNvSpPr/>
          <p:nvPr/>
        </p:nvSpPr>
        <p:spPr>
          <a:xfrm>
            <a:off x="3600450" y="4132263"/>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situation de handicap numérique</a:t>
            </a:r>
          </a:p>
        </p:txBody>
      </p:sp>
      <p:sp>
        <p:nvSpPr>
          <p:cNvPr id="36" name="Rectangle à coins arrondis 25">
            <a:extLst>
              <a:ext uri="{FF2B5EF4-FFF2-40B4-BE49-F238E27FC236}">
                <a16:creationId xmlns:a16="http://schemas.microsoft.com/office/drawing/2014/main" id="{BD39F7A6-5B6A-49CF-85D5-B2A378C3A137}"/>
              </a:ext>
            </a:extLst>
          </p:cNvPr>
          <p:cNvSpPr/>
          <p:nvPr/>
        </p:nvSpPr>
        <p:spPr>
          <a:xfrm>
            <a:off x="6192838" y="4087813"/>
            <a:ext cx="1619250" cy="708025"/>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Préconisations en conception numérique</a:t>
            </a:r>
          </a:p>
        </p:txBody>
      </p:sp>
    </p:spTree>
    <p:custDataLst>
      <p:tags r:id="rId1"/>
    </p:custData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CFDF9E-BDC3-4A9F-8EE9-BE504FC368F9}"/>
              </a:ext>
            </a:extLst>
          </p:cNvPr>
          <p:cNvSpPr>
            <a:spLocks noGrp="1"/>
          </p:cNvSpPr>
          <p:nvPr>
            <p:ph type="title"/>
          </p:nvPr>
        </p:nvSpPr>
        <p:spPr>
          <a:xfrm>
            <a:off x="827088" y="268288"/>
            <a:ext cx="8066087" cy="742950"/>
          </a:xfrm>
        </p:spPr>
        <p:txBody>
          <a:bodyPr/>
          <a:lstStyle/>
          <a:p>
            <a:pPr>
              <a:defRPr/>
            </a:pPr>
            <a:r>
              <a:rPr lang="fr-FR" dirty="0"/>
              <a:t>Simulation troubles associés</a:t>
            </a:r>
          </a:p>
        </p:txBody>
      </p:sp>
      <p:pic>
        <p:nvPicPr>
          <p:cNvPr id="107523" name="Espace réservé du contenu 5" descr="capture d’écran de la page avec un NVCm (Néo-vascularisation Choroïdienne secondaire à 1 myopie) :  contenu est flou et une tâche obstrue le champs central. La tâche au centre cache le contenu en dessous mais devient diffuse donc on voit un peu de texte &#10;">
            <a:extLst>
              <a:ext uri="{FF2B5EF4-FFF2-40B4-BE49-F238E27FC236}">
                <a16:creationId xmlns:a16="http://schemas.microsoft.com/office/drawing/2014/main" id="{4BF041D9-9E52-4B28-A568-6F063530C28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68313" y="874713"/>
            <a:ext cx="4105275" cy="1941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ZoneTexte 6">
            <a:extLst>
              <a:ext uri="{FF2B5EF4-FFF2-40B4-BE49-F238E27FC236}">
                <a16:creationId xmlns:a16="http://schemas.microsoft.com/office/drawing/2014/main" id="{04EA75C3-CFA4-4FB8-B2D0-0260388D4577}"/>
              </a:ext>
            </a:extLst>
          </p:cNvPr>
          <p:cNvSpPr txBox="1">
            <a:spLocks noChangeArrowheads="1"/>
          </p:cNvSpPr>
          <p:nvPr/>
        </p:nvSpPr>
        <p:spPr bwMode="auto">
          <a:xfrm>
            <a:off x="492125" y="2816225"/>
            <a:ext cx="3743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NVCm</a:t>
            </a:r>
            <a:r>
              <a:rPr lang="fr-FR" altLang="fr-FR" sz="1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r-FR" altLang="fr-FR" sz="1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Néo-vascularisation</a:t>
            </a:r>
            <a:r>
              <a:rPr lang="fr-FR" altLang="fr-FR" sz="1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Choroïdienne secondaire à 1 myopie) </a:t>
            </a:r>
            <a:br>
              <a:rPr lang="fr-FR" altLang="fr-FR" sz="1100"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fr-FR" altLang="fr-FR" sz="1100" dirty="0">
                <a:solidFill>
                  <a:schemeClr val="bg1"/>
                </a:solidFill>
                <a:latin typeface="Calibri" panose="020F0502020204030204" pitchFamily="34" charset="0"/>
                <a:ea typeface="Calibri" panose="020F0502020204030204" pitchFamily="34" charset="0"/>
                <a:cs typeface="Times New Roman" panose="02020603050405020304" pitchFamily="18" charset="0"/>
              </a:rPr>
              <a:t>100%</a:t>
            </a:r>
            <a:endParaRPr lang="fr-FR" altLang="fr-FR" sz="1000" dirty="0">
              <a:solidFill>
                <a:schemeClr val="bg1"/>
              </a:solidFill>
              <a:ea typeface="Calibri" panose="020F0502020204030204" pitchFamily="34" charset="0"/>
              <a:cs typeface="Times New Roman" panose="02020603050405020304" pitchFamily="18" charset="0"/>
            </a:endParaRPr>
          </a:p>
        </p:txBody>
      </p:sp>
      <p:pic>
        <p:nvPicPr>
          <p:cNvPr id="107525" name="Espace réservé du contenu 12" descr="capture d’écran de la page avec une OVCR (Occlusion de la veine centrale de la rétine) 55% : le contenu est déformé dès le centre et les lignes d'écriture sont comme gonflées. Des tâches grises mobiles et aléatoires sur tout le contenu. La partie du centre est comme hyper éclairée empêchant de lire le contenu car trop pâle. Discrimation des contenus écris très difficile du fait de la lumière intense blanche au centre, de la déformation de l'image et des contenus et des tâches mobiles.">
            <a:extLst>
              <a:ext uri="{FF2B5EF4-FFF2-40B4-BE49-F238E27FC236}">
                <a16:creationId xmlns:a16="http://schemas.microsoft.com/office/drawing/2014/main" id="{F7F80EFB-6B7A-4B0E-B7C5-378AE9B04A0B}"/>
              </a:ext>
            </a:extLst>
          </p:cNvPr>
          <p:cNvPicPr>
            <a:picLocks noGrp="1" noChangeAspect="1" noChangeArrowheads="1"/>
          </p:cNvPicPr>
          <p:nvPr>
            <p:ph sz="half" idx="10"/>
          </p:nvPr>
        </p:nvPicPr>
        <p:blipFill>
          <a:blip r:embed="rId4">
            <a:extLst>
              <a:ext uri="{28A0092B-C50C-407E-A947-70E740481C1C}">
                <a14:useLocalDpi xmlns:a14="http://schemas.microsoft.com/office/drawing/2010/main" val="0"/>
              </a:ext>
            </a:extLst>
          </a:blip>
          <a:srcRect/>
          <a:stretch>
            <a:fillRect/>
          </a:stretch>
        </p:blipFill>
        <p:spPr bwMode="auto">
          <a:xfrm>
            <a:off x="4789488" y="877888"/>
            <a:ext cx="4105275" cy="1943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ZoneTexte 13">
            <a:extLst>
              <a:ext uri="{FF2B5EF4-FFF2-40B4-BE49-F238E27FC236}">
                <a16:creationId xmlns:a16="http://schemas.microsoft.com/office/drawing/2014/main" id="{D7F8118C-379C-4937-8A54-388E11DD8194}"/>
              </a:ext>
            </a:extLst>
          </p:cNvPr>
          <p:cNvSpPr txBox="1">
            <a:spLocks noChangeArrowheads="1"/>
          </p:cNvSpPr>
          <p:nvPr/>
        </p:nvSpPr>
        <p:spPr bwMode="auto">
          <a:xfrm>
            <a:off x="4781550" y="2840038"/>
            <a:ext cx="37433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dirty="0">
                <a:solidFill>
                  <a:schemeClr val="bg1"/>
                </a:solidFill>
                <a:latin typeface="Calibri" panose="020F0502020204030204" pitchFamily="34" charset="0"/>
                <a:ea typeface="Calibri" panose="020F0502020204030204" pitchFamily="34" charset="0"/>
                <a:cs typeface="Times New Roman" panose="02020603050405020304" pitchFamily="18" charset="0"/>
              </a:rPr>
              <a:t>OVCR (Occlusion de la veine centrale de la rétine) 55% </a:t>
            </a:r>
            <a:endParaRPr lang="fr-FR" altLang="fr-FR" sz="1000" dirty="0">
              <a:solidFill>
                <a:schemeClr val="bg1"/>
              </a:solidFill>
              <a:ea typeface="Calibri" panose="020F0502020204030204" pitchFamily="34" charset="0"/>
              <a:cs typeface="Times New Roman" panose="02020603050405020304" pitchFamily="18" charset="0"/>
            </a:endParaRPr>
          </a:p>
        </p:txBody>
      </p:sp>
      <p:grpSp>
        <p:nvGrpSpPr>
          <p:cNvPr id="107528" name="Groupe 4">
            <a:extLst>
              <a:ext uri="{FF2B5EF4-FFF2-40B4-BE49-F238E27FC236}">
                <a16:creationId xmlns:a16="http://schemas.microsoft.com/office/drawing/2014/main" id="{B604D4E6-0819-40C2-9EE3-4BC2A1CD7884}"/>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10" name="Forme libre 5">
              <a:extLst>
                <a:ext uri="{FF2B5EF4-FFF2-40B4-BE49-F238E27FC236}">
                  <a16:creationId xmlns:a16="http://schemas.microsoft.com/office/drawing/2014/main" id="{231DA909-EB03-4669-B0A2-8A8DB3856FD8}"/>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7531" name="Image 6">
              <a:extLst>
                <a:ext uri="{FF2B5EF4-FFF2-40B4-BE49-F238E27FC236}">
                  <a16:creationId xmlns:a16="http://schemas.microsoft.com/office/drawing/2014/main" id="{B23BFACF-5385-4C52-8DD3-1C0BEC3B0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75DC095-9DE3-406F-9301-41AC36469E72}"/>
              </a:ext>
            </a:extLst>
          </p:cNvPr>
          <p:cNvSpPr>
            <a:spLocks noGrp="1"/>
          </p:cNvSpPr>
          <p:nvPr>
            <p:ph type="title"/>
          </p:nvPr>
        </p:nvSpPr>
        <p:spPr>
          <a:xfrm>
            <a:off x="827088" y="268288"/>
            <a:ext cx="8066087" cy="742950"/>
          </a:xfrm>
        </p:spPr>
        <p:txBody>
          <a:bodyPr/>
          <a:lstStyle/>
          <a:p>
            <a:pPr>
              <a:defRPr/>
            </a:pPr>
            <a:r>
              <a:rPr lang="fr-FR" sz="3200" dirty="0"/>
              <a:t>Principaux impacts portent sur :</a:t>
            </a:r>
          </a:p>
        </p:txBody>
      </p:sp>
      <p:sp>
        <p:nvSpPr>
          <p:cNvPr id="8" name="Espace réservé du texte 7">
            <a:extLst>
              <a:ext uri="{FF2B5EF4-FFF2-40B4-BE49-F238E27FC236}">
                <a16:creationId xmlns:a16="http://schemas.microsoft.com/office/drawing/2014/main" id="{B84C21BC-ADA3-42A1-A0FA-F8071A8ED21F}"/>
              </a:ext>
            </a:extLst>
          </p:cNvPr>
          <p:cNvSpPr>
            <a:spLocks noGrp="1"/>
          </p:cNvSpPr>
          <p:nvPr>
            <p:ph sz="half" idx="1"/>
          </p:nvPr>
        </p:nvSpPr>
        <p:spPr>
          <a:xfrm>
            <a:off x="827088" y="1184275"/>
            <a:ext cx="6913562" cy="3548063"/>
          </a:xfrm>
        </p:spPr>
        <p:txBody>
          <a:bodyPr>
            <a:normAutofit fontScale="92500" lnSpcReduction="10000"/>
          </a:bodyPr>
          <a:lstStyle/>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structure de l'environnement</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vitesse d'accès à l'information</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vitesse de planification des actions</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vitesse d'exécution</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détection des erreurs</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Les rapports interpersonnels</a:t>
            </a:r>
          </a:p>
          <a:p>
            <a:pPr marL="285750" indent="-285750">
              <a:spcBef>
                <a:spcPts val="1200"/>
              </a:spcBef>
              <a:spcAft>
                <a:spcPts val="1200"/>
              </a:spcAft>
              <a:buClr>
                <a:srgbClr val="FF6600"/>
              </a:buClr>
              <a:buSzPct val="125000"/>
              <a:buFont typeface="Wingdings" panose="05000000000000000000" pitchFamily="2" charset="2"/>
              <a:buChar char="§"/>
              <a:defRPr/>
            </a:pPr>
            <a:endParaRPr lang="fr-FR" sz="2400" dirty="0">
              <a:solidFill>
                <a:schemeClr val="bg1"/>
              </a:solidFill>
            </a:endParaRPr>
          </a:p>
        </p:txBody>
      </p:sp>
      <p:grpSp>
        <p:nvGrpSpPr>
          <p:cNvPr id="109575" name="Groupe 4">
            <a:extLst>
              <a:ext uri="{FF2B5EF4-FFF2-40B4-BE49-F238E27FC236}">
                <a16:creationId xmlns:a16="http://schemas.microsoft.com/office/drawing/2014/main" id="{18403374-DC53-4F42-8686-B7B751C98097}"/>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16" name="Forme libre 5">
              <a:extLst>
                <a:ext uri="{FF2B5EF4-FFF2-40B4-BE49-F238E27FC236}">
                  <a16:creationId xmlns:a16="http://schemas.microsoft.com/office/drawing/2014/main" id="{CA8A7D88-8FE5-43D9-AF1F-C1E6EB17C31E}"/>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9578" name="Image 6">
              <a:extLst>
                <a:ext uri="{FF2B5EF4-FFF2-40B4-BE49-F238E27FC236}">
                  <a16:creationId xmlns:a16="http://schemas.microsoft.com/office/drawing/2014/main" id="{3C8F5B5B-6B17-4E7B-B38B-0C393F488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A51A06-C974-4B0E-996E-1774CBD94D47}"/>
              </a:ext>
            </a:extLst>
          </p:cNvPr>
          <p:cNvSpPr>
            <a:spLocks noGrp="1"/>
          </p:cNvSpPr>
          <p:nvPr>
            <p:ph type="title"/>
          </p:nvPr>
        </p:nvSpPr>
        <p:spPr>
          <a:xfrm>
            <a:off x="1422400" y="-20638"/>
            <a:ext cx="6742113" cy="454026"/>
          </a:xfrm>
          <a:solidFill>
            <a:schemeClr val="tx1">
              <a:lumMod val="95000"/>
              <a:lumOff val="5000"/>
            </a:schemeClr>
          </a:solidFill>
        </p:spPr>
        <p:txBody>
          <a:bodyPr/>
          <a:lstStyle/>
          <a:p>
            <a:pPr>
              <a:defRPr/>
            </a:pPr>
            <a:r>
              <a:rPr lang="fr-FR" sz="2400" dirty="0">
                <a:solidFill>
                  <a:srgbClr val="FF6600"/>
                </a:solidFill>
              </a:rPr>
              <a:t>Comprendre difficultés sur poste de travail (malvoyance</a:t>
            </a:r>
          </a:p>
        </p:txBody>
      </p:sp>
      <p:pic>
        <p:nvPicPr>
          <p:cNvPr id="114690" name="Image 43">
            <a:extLst>
              <a:ext uri="{FF2B5EF4-FFF2-40B4-BE49-F238E27FC236}">
                <a16:creationId xmlns:a16="http://schemas.microsoft.com/office/drawing/2014/main" id="{DBEDC656-9B3E-4836-A8D7-B88E3F38A334}"/>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ZoneTexte 12">
            <a:extLst>
              <a:ext uri="{FF2B5EF4-FFF2-40B4-BE49-F238E27FC236}">
                <a16:creationId xmlns:a16="http://schemas.microsoft.com/office/drawing/2014/main" id="{26E34B00-DFB8-458F-9FB6-0C7789AAE504}"/>
              </a:ext>
              <a:ext uri="{C183D7F6-B498-43B3-948B-1728B52AA6E4}">
                <adec:decorative xmlns:adec="http://schemas.microsoft.com/office/drawing/2017/decorative" val="1"/>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114692" name="ZoneTexte 20">
            <a:extLst>
              <a:ext uri="{FF2B5EF4-FFF2-40B4-BE49-F238E27FC236}">
                <a16:creationId xmlns:a16="http://schemas.microsoft.com/office/drawing/2014/main" id="{C245D57B-E588-4706-87BC-E582B6C3FBCF}"/>
              </a:ext>
              <a:ext uri="{C183D7F6-B498-43B3-948B-1728B52AA6E4}">
                <adec:decorative xmlns:adec="http://schemas.microsoft.com/office/drawing/2017/decorative" val="1"/>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114693" name="ZoneTexte 27">
            <a:extLst>
              <a:ext uri="{FF2B5EF4-FFF2-40B4-BE49-F238E27FC236}">
                <a16:creationId xmlns:a16="http://schemas.microsoft.com/office/drawing/2014/main" id="{AB7732C8-B6D6-4A95-87DD-9F792D56B8B0}"/>
              </a:ext>
              <a:ext uri="{C183D7F6-B498-43B3-948B-1728B52AA6E4}">
                <adec:decorative xmlns:adec="http://schemas.microsoft.com/office/drawing/2017/decorative" val="1"/>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114694" name="ZoneTexte 36">
            <a:extLst>
              <a:ext uri="{FF2B5EF4-FFF2-40B4-BE49-F238E27FC236}">
                <a16:creationId xmlns:a16="http://schemas.microsoft.com/office/drawing/2014/main" id="{304E0A30-28C1-4F52-AE5D-B23AA4509BCC}"/>
              </a:ext>
              <a:ext uri="{C183D7F6-B498-43B3-948B-1728B52AA6E4}">
                <adec:decorative xmlns:adec="http://schemas.microsoft.com/office/drawing/2017/decorative" val="1"/>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114695" name="Image 45">
            <a:extLst>
              <a:ext uri="{FF2B5EF4-FFF2-40B4-BE49-F238E27FC236}">
                <a16:creationId xmlns:a16="http://schemas.microsoft.com/office/drawing/2014/main" id="{0D07B215-10B1-4610-9E40-77EA65F069D8}"/>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6" name="ZoneTexte 17">
            <a:extLst>
              <a:ext uri="{FF2B5EF4-FFF2-40B4-BE49-F238E27FC236}">
                <a16:creationId xmlns:a16="http://schemas.microsoft.com/office/drawing/2014/main" id="{DBB0DCD8-AD62-43A8-BDF5-9F847694B14A}"/>
              </a:ext>
              <a:ext uri="{C183D7F6-B498-43B3-948B-1728B52AA6E4}">
                <adec:decorative xmlns:adec="http://schemas.microsoft.com/office/drawing/2017/decorative" val="1"/>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114697" name="Image 8">
            <a:extLst>
              <a:ext uri="{FF2B5EF4-FFF2-40B4-BE49-F238E27FC236}">
                <a16:creationId xmlns:a16="http://schemas.microsoft.com/office/drawing/2014/main" id="{698C5C92-7AB5-45FA-8CDC-113102841C7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700" name="Groupe 9" descr="Vue sur une position de travail bureautique avec 2 écrans externes, clavier, souris, casque, montre électronique, smartphone, stylo, agenda papier, des magazines, +  lampe de bureau.  &#10;Ordinateur : PC portable de préférence avec un grand écran (17 pouces) + un écran externe dont la taille va dépendre du problème fonctionnel. Logiciel ZoomText (loupe numérique ) version magnifier ou reader.&#10;Tél. mobile : Android avec reconnaissance vocale et lecteur d’écran&#10;Chez Orange nous permettons que les salariés avec des usages pro d’avoir accès à des mobiles hauts de gamme comme les iPhone et Samsung Galaxy&#10;Autre(s) : Montre connectée permet rapidement accès aux messages. Pour les formats papier une loupe portable électronique pour une lecture ponctuelle ou à l’extérieur. Voire un téléagrandisseur si besoin de travailler sur des formats papier régulièrement&#10;&#10;Pour lire à l’écran : la personne a besoin d’un réglage de son écran pour mieux discriminer les contenus. Les réglages se feront sur le logiciel spécifique ou/et sur les réglages ergonomiques de Microsoft (si travaille sur cet environnement)&#10;Pour naviguer :&#10;Sur mobile, selon s’il est sur IOS (85%) ou Android (15%), il utilise surtrout le zoom avec des doubles taps ou peut aussi apprécier des gestes tactiles précis et spécifiques .&#10;Pour écrire : sur PC l’utilisateur connaît mal son clavier et va utiliser un clavier Azerty aux caractères agrandis. Sur son mobile, il dicte vocalement ou il peut utiliser le clavier tactile mais c’est souvent galère.&#10;">
            <a:extLst>
              <a:ext uri="{FF2B5EF4-FFF2-40B4-BE49-F238E27FC236}">
                <a16:creationId xmlns:a16="http://schemas.microsoft.com/office/drawing/2014/main" id="{6A107662-C9B0-4D54-A19D-EE0331448134}"/>
              </a:ext>
            </a:extLst>
          </p:cNvPr>
          <p:cNvGrpSpPr>
            <a:grpSpLocks/>
          </p:cNvGrpSpPr>
          <p:nvPr/>
        </p:nvGrpSpPr>
        <p:grpSpPr bwMode="auto">
          <a:xfrm>
            <a:off x="50800" y="330200"/>
            <a:ext cx="9042400" cy="4805363"/>
            <a:chOff x="50800" y="330200"/>
            <a:chExt cx="9042400" cy="4805363"/>
          </a:xfrm>
        </p:grpSpPr>
        <p:pic>
          <p:nvPicPr>
            <p:cNvPr id="114730" name="Image 33">
              <a:extLst>
                <a:ext uri="{FF2B5EF4-FFF2-40B4-BE49-F238E27FC236}">
                  <a16:creationId xmlns:a16="http://schemas.microsoft.com/office/drawing/2014/main" id="{A97CF109-71C7-4938-A2EA-88D020CE4F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 y="4791075"/>
              <a:ext cx="90424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731" name="Groupe 7">
              <a:extLst>
                <a:ext uri="{FF2B5EF4-FFF2-40B4-BE49-F238E27FC236}">
                  <a16:creationId xmlns:a16="http://schemas.microsoft.com/office/drawing/2014/main" id="{1BAD8318-BAF9-4C1A-AB86-751C484A7FA6}"/>
                </a:ext>
              </a:extLst>
            </p:cNvPr>
            <p:cNvGrpSpPr>
              <a:grpSpLocks/>
            </p:cNvGrpSpPr>
            <p:nvPr/>
          </p:nvGrpSpPr>
          <p:grpSpPr bwMode="auto">
            <a:xfrm>
              <a:off x="57150" y="330200"/>
              <a:ext cx="9036050" cy="4473575"/>
              <a:chOff x="57150" y="330200"/>
              <a:chExt cx="9036050" cy="4473575"/>
            </a:xfrm>
          </p:grpSpPr>
          <p:grpSp>
            <p:nvGrpSpPr>
              <p:cNvPr id="114732" name="Groupe 18">
                <a:extLst>
                  <a:ext uri="{FF2B5EF4-FFF2-40B4-BE49-F238E27FC236}">
                    <a16:creationId xmlns:a16="http://schemas.microsoft.com/office/drawing/2014/main" id="{2D4E66D9-DA12-48D0-BE16-22F6417B7FD6}"/>
                  </a:ext>
                </a:extLst>
              </p:cNvPr>
              <p:cNvGrpSpPr>
                <a:grpSpLocks/>
              </p:cNvGrpSpPr>
              <p:nvPr/>
            </p:nvGrpSpPr>
            <p:grpSpPr bwMode="auto">
              <a:xfrm>
                <a:off x="57150" y="330200"/>
                <a:ext cx="9036050" cy="4473575"/>
                <a:chOff x="0" y="249528"/>
                <a:chExt cx="9144000" cy="4644444"/>
              </a:xfrm>
            </p:grpSpPr>
            <p:pic>
              <p:nvPicPr>
                <p:cNvPr id="114737" name="Image 9">
                  <a:extLst>
                    <a:ext uri="{FF2B5EF4-FFF2-40B4-BE49-F238E27FC236}">
                      <a16:creationId xmlns:a16="http://schemas.microsoft.com/office/drawing/2014/main" id="{4530CC00-7B50-48BF-8351-620566DF7D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8" name="Image 16">
                  <a:extLst>
                    <a:ext uri="{FF2B5EF4-FFF2-40B4-BE49-F238E27FC236}">
                      <a16:creationId xmlns:a16="http://schemas.microsoft.com/office/drawing/2014/main" id="{7B85F32F-D681-4DFE-9636-BF392E8432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4733" name="Image 3">
                <a:extLst>
                  <a:ext uri="{FF2B5EF4-FFF2-40B4-BE49-F238E27FC236}">
                    <a16:creationId xmlns:a16="http://schemas.microsoft.com/office/drawing/2014/main" id="{A331DDE9-B526-489A-AAFC-7539E0EFDD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525" y="842963"/>
                <a:ext cx="32924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4" name="Image 33">
                <a:extLst>
                  <a:ext uri="{FF2B5EF4-FFF2-40B4-BE49-F238E27FC236}">
                    <a16:creationId xmlns:a16="http://schemas.microsoft.com/office/drawing/2014/main" id="{E4A0736B-3BB0-4A70-8238-A2361AD395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9188" y="803275"/>
                <a:ext cx="3348037"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5" name="Image 33">
                <a:extLst>
                  <a:ext uri="{FF2B5EF4-FFF2-40B4-BE49-F238E27FC236}">
                    <a16:creationId xmlns:a16="http://schemas.microsoft.com/office/drawing/2014/main" id="{20976F1D-B11B-4248-AC7F-3BE917BE1E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8225" y="484188"/>
                <a:ext cx="67786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6" name="Image 5">
                <a:extLst>
                  <a:ext uri="{FF2B5EF4-FFF2-40B4-BE49-F238E27FC236}">
                    <a16:creationId xmlns:a16="http://schemas.microsoft.com/office/drawing/2014/main" id="{9CF4D502-5849-4EBB-8450-91A13ED09E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13168"/>
              <a:stretch>
                <a:fillRect/>
              </a:stretch>
            </p:blipFill>
            <p:spPr bwMode="auto">
              <a:xfrm>
                <a:off x="4981575" y="3170238"/>
                <a:ext cx="1970088"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14701" name="Image 17">
            <a:extLst>
              <a:ext uri="{FF2B5EF4-FFF2-40B4-BE49-F238E27FC236}">
                <a16:creationId xmlns:a16="http://schemas.microsoft.com/office/drawing/2014/main" id="{92319402-A295-42E9-A08D-3583C4D6C790}"/>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6076" r="10712" b="9496"/>
          <a:stretch>
            <a:fillRect/>
          </a:stretch>
        </p:blipFill>
        <p:spPr bwMode="auto">
          <a:xfrm>
            <a:off x="5873750" y="1073150"/>
            <a:ext cx="3006725"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2" name="Image 15">
            <a:extLst>
              <a:ext uri="{FF2B5EF4-FFF2-40B4-BE49-F238E27FC236}">
                <a16:creationId xmlns:a16="http://schemas.microsoft.com/office/drawing/2014/main" id="{99B4A67A-D77A-40A2-8F36-E5E337F94D08}"/>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18500" t="18961" r="12988" b="252"/>
          <a:stretch>
            <a:fillRect/>
          </a:stretch>
        </p:blipFill>
        <p:spPr bwMode="auto">
          <a:xfrm>
            <a:off x="2592388" y="1016000"/>
            <a:ext cx="29860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e 5">
            <a:extLst>
              <a:ext uri="{FF2B5EF4-FFF2-40B4-BE49-F238E27FC236}">
                <a16:creationId xmlns:a16="http://schemas.microsoft.com/office/drawing/2014/main" id="{8ECC01F9-9BB9-4605-9C3F-F9C139904CE4}"/>
              </a:ext>
              <a:ext uri="{C183D7F6-B498-43B3-948B-1728B52AA6E4}">
                <adec:decorative xmlns:adec="http://schemas.microsoft.com/office/drawing/2017/decorative" val="1"/>
              </a:ext>
            </a:extLst>
          </p:cNvPr>
          <p:cNvGrpSpPr>
            <a:grpSpLocks/>
          </p:cNvGrpSpPr>
          <p:nvPr/>
        </p:nvGrpSpPr>
        <p:grpSpPr bwMode="auto">
          <a:xfrm>
            <a:off x="509588" y="979488"/>
            <a:ext cx="8221662" cy="3867150"/>
            <a:chOff x="509588" y="978800"/>
            <a:chExt cx="8221662" cy="3867838"/>
          </a:xfrm>
        </p:grpSpPr>
        <p:grpSp>
          <p:nvGrpSpPr>
            <p:cNvPr id="114713" name="Groupe 5">
              <a:extLst>
                <a:ext uri="{FF2B5EF4-FFF2-40B4-BE49-F238E27FC236}">
                  <a16:creationId xmlns:a16="http://schemas.microsoft.com/office/drawing/2014/main" id="{2CF7B593-17F7-44D8-92FC-A379A6188CFD}"/>
                </a:ext>
              </a:extLst>
            </p:cNvPr>
            <p:cNvGrpSpPr>
              <a:grpSpLocks/>
            </p:cNvGrpSpPr>
            <p:nvPr/>
          </p:nvGrpSpPr>
          <p:grpSpPr bwMode="auto">
            <a:xfrm>
              <a:off x="7813675" y="3827463"/>
              <a:ext cx="917575" cy="677862"/>
              <a:chOff x="9214172" y="504732"/>
              <a:chExt cx="1810840" cy="1366580"/>
            </a:xfrm>
          </p:grpSpPr>
          <p:cxnSp>
            <p:nvCxnSpPr>
              <p:cNvPr id="27" name="Connecteur droit 26">
                <a:extLst>
                  <a:ext uri="{FF2B5EF4-FFF2-40B4-BE49-F238E27FC236}">
                    <a16:creationId xmlns:a16="http://schemas.microsoft.com/office/drawing/2014/main" id="{BBD9FF7A-375A-4AEB-8E8E-EB363EAEDEF6}"/>
                  </a:ext>
                </a:extLst>
              </p:cNvPr>
              <p:cNvCxnSpPr/>
              <p:nvPr/>
            </p:nvCxnSpPr>
            <p:spPr>
              <a:xfrm flipH="1">
                <a:off x="9223572" y="533175"/>
                <a:ext cx="1801440" cy="126759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91085BF9-97C3-4C19-9BB4-6A584A22B613}"/>
                  </a:ext>
                </a:extLst>
              </p:cNvPr>
              <p:cNvCxnSpPr>
                <a:cxnSpLocks/>
              </p:cNvCxnSpPr>
              <p:nvPr/>
            </p:nvCxnSpPr>
            <p:spPr>
              <a:xfrm flipH="1" flipV="1">
                <a:off x="9214172" y="504367"/>
                <a:ext cx="1801442" cy="136682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4" name="Groupe 5">
              <a:extLst>
                <a:ext uri="{FF2B5EF4-FFF2-40B4-BE49-F238E27FC236}">
                  <a16:creationId xmlns:a16="http://schemas.microsoft.com/office/drawing/2014/main" id="{DA815870-9DA2-4CAB-9CC0-6EA237024449}"/>
                </a:ext>
              </a:extLst>
            </p:cNvPr>
            <p:cNvGrpSpPr>
              <a:grpSpLocks/>
            </p:cNvGrpSpPr>
            <p:nvPr/>
          </p:nvGrpSpPr>
          <p:grpSpPr bwMode="auto">
            <a:xfrm>
              <a:off x="3563890" y="3692319"/>
              <a:ext cx="1147565" cy="939819"/>
              <a:chOff x="8578106" y="-279788"/>
              <a:chExt cx="2264729" cy="1894689"/>
            </a:xfrm>
          </p:grpSpPr>
          <p:cxnSp>
            <p:nvCxnSpPr>
              <p:cNvPr id="40" name="Connecteur droit 39">
                <a:extLst>
                  <a:ext uri="{FF2B5EF4-FFF2-40B4-BE49-F238E27FC236}">
                    <a16:creationId xmlns:a16="http://schemas.microsoft.com/office/drawing/2014/main" id="{F4C5DBCE-D4AD-4952-BC2C-BEC1BC1B5276}"/>
                  </a:ext>
                </a:extLst>
              </p:cNvPr>
              <p:cNvCxnSpPr>
                <a:cxnSpLocks/>
              </p:cNvCxnSpPr>
              <p:nvPr/>
            </p:nvCxnSpPr>
            <p:spPr>
              <a:xfrm flipH="1">
                <a:off x="9430362" y="654904"/>
                <a:ext cx="1412957" cy="96029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7F3DEEAE-6C3E-4BD1-B407-25EF580A06A8}"/>
                  </a:ext>
                </a:extLst>
              </p:cNvPr>
              <p:cNvCxnSpPr>
                <a:cxnSpLocks/>
              </p:cNvCxnSpPr>
              <p:nvPr/>
            </p:nvCxnSpPr>
            <p:spPr>
              <a:xfrm flipH="1" flipV="1">
                <a:off x="9430362" y="654904"/>
                <a:ext cx="1412957" cy="96029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510D0F-2BB2-450F-9ABB-B5B6CDC0E9A6}"/>
                  </a:ext>
                </a:extLst>
              </p:cNvPr>
              <p:cNvCxnSpPr>
                <a:cxnSpLocks/>
              </p:cNvCxnSpPr>
              <p:nvPr/>
            </p:nvCxnSpPr>
            <p:spPr>
              <a:xfrm flipH="1">
                <a:off x="8719182" y="-279786"/>
                <a:ext cx="983745" cy="87707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7C5015DD-1802-4061-86D6-4D61A4588D7E}"/>
                  </a:ext>
                </a:extLst>
              </p:cNvPr>
              <p:cNvCxnSpPr>
                <a:cxnSpLocks/>
              </p:cNvCxnSpPr>
              <p:nvPr/>
            </p:nvCxnSpPr>
            <p:spPr>
              <a:xfrm flipH="1" flipV="1">
                <a:off x="8578201" y="-279786"/>
                <a:ext cx="1124726" cy="87707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5" name="Groupe 5">
              <a:extLst>
                <a:ext uri="{FF2B5EF4-FFF2-40B4-BE49-F238E27FC236}">
                  <a16:creationId xmlns:a16="http://schemas.microsoft.com/office/drawing/2014/main" id="{F23BB49F-2E0F-466B-AC58-763B59A5BF78}"/>
                </a:ext>
              </a:extLst>
            </p:cNvPr>
            <p:cNvGrpSpPr>
              <a:grpSpLocks/>
            </p:cNvGrpSpPr>
            <p:nvPr/>
          </p:nvGrpSpPr>
          <p:grpSpPr bwMode="auto">
            <a:xfrm>
              <a:off x="509588" y="4168775"/>
              <a:ext cx="917575" cy="677863"/>
              <a:chOff x="9214172" y="504732"/>
              <a:chExt cx="1810840" cy="1366580"/>
            </a:xfrm>
          </p:grpSpPr>
          <p:cxnSp>
            <p:nvCxnSpPr>
              <p:cNvPr id="43" name="Connecteur droit 42">
                <a:extLst>
                  <a:ext uri="{FF2B5EF4-FFF2-40B4-BE49-F238E27FC236}">
                    <a16:creationId xmlns:a16="http://schemas.microsoft.com/office/drawing/2014/main" id="{39E45792-89CB-4B2D-BB80-41295C822312}"/>
                  </a:ext>
                </a:extLst>
              </p:cNvPr>
              <p:cNvCxnSpPr/>
              <p:nvPr/>
            </p:nvCxnSpPr>
            <p:spPr>
              <a:xfrm flipH="1">
                <a:off x="9223570" y="533298"/>
                <a:ext cx="1801442" cy="126759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C4F05D6-D322-4F53-901A-0E1BF54F63BD}"/>
                  </a:ext>
                </a:extLst>
              </p:cNvPr>
              <p:cNvCxnSpPr>
                <a:cxnSpLocks/>
              </p:cNvCxnSpPr>
              <p:nvPr/>
            </p:nvCxnSpPr>
            <p:spPr>
              <a:xfrm flipH="1" flipV="1">
                <a:off x="9214172" y="504488"/>
                <a:ext cx="1801440" cy="136682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6" name="Groupe 5">
              <a:extLst>
                <a:ext uri="{FF2B5EF4-FFF2-40B4-BE49-F238E27FC236}">
                  <a16:creationId xmlns:a16="http://schemas.microsoft.com/office/drawing/2014/main" id="{3D170EDB-E06B-48FD-A626-EE17053153A3}"/>
                </a:ext>
              </a:extLst>
            </p:cNvPr>
            <p:cNvGrpSpPr>
              <a:grpSpLocks/>
            </p:cNvGrpSpPr>
            <p:nvPr/>
          </p:nvGrpSpPr>
          <p:grpSpPr bwMode="auto">
            <a:xfrm>
              <a:off x="3059828" y="978800"/>
              <a:ext cx="2273303" cy="1679575"/>
              <a:chOff x="12280121" y="742185"/>
              <a:chExt cx="1810843" cy="1366580"/>
            </a:xfrm>
          </p:grpSpPr>
          <p:cxnSp>
            <p:nvCxnSpPr>
              <p:cNvPr id="46" name="Connecteur droit 45">
                <a:extLst>
                  <a:ext uri="{FF2B5EF4-FFF2-40B4-BE49-F238E27FC236}">
                    <a16:creationId xmlns:a16="http://schemas.microsoft.com/office/drawing/2014/main" id="{AA031403-1BFE-44C8-9DDD-3980216072E9}"/>
                  </a:ext>
                </a:extLst>
              </p:cNvPr>
              <p:cNvCxnSpPr/>
              <p:nvPr/>
            </p:nvCxnSpPr>
            <p:spPr>
              <a:xfrm flipH="1">
                <a:off x="12287139" y="771898"/>
                <a:ext cx="1803253" cy="1267348"/>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00870297-6933-430A-ABB4-ED549095676C}"/>
                  </a:ext>
                </a:extLst>
              </p:cNvPr>
              <p:cNvCxnSpPr>
                <a:cxnSpLocks/>
              </p:cNvCxnSpPr>
              <p:nvPr/>
            </p:nvCxnSpPr>
            <p:spPr>
              <a:xfrm flipH="1" flipV="1">
                <a:off x="12279551" y="742185"/>
                <a:ext cx="1803253" cy="1366823"/>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7" name="Groupe 5">
              <a:extLst>
                <a:ext uri="{FF2B5EF4-FFF2-40B4-BE49-F238E27FC236}">
                  <a16:creationId xmlns:a16="http://schemas.microsoft.com/office/drawing/2014/main" id="{DB2D2C05-7F2E-4EC7-B531-3286C5B1E7E9}"/>
                </a:ext>
              </a:extLst>
            </p:cNvPr>
            <p:cNvGrpSpPr>
              <a:grpSpLocks/>
            </p:cNvGrpSpPr>
            <p:nvPr/>
          </p:nvGrpSpPr>
          <p:grpSpPr bwMode="auto">
            <a:xfrm>
              <a:off x="6187132" y="987574"/>
              <a:ext cx="2273303" cy="1677987"/>
              <a:chOff x="9231123" y="449259"/>
              <a:chExt cx="1810842" cy="1366580"/>
            </a:xfrm>
          </p:grpSpPr>
          <p:cxnSp>
            <p:nvCxnSpPr>
              <p:cNvPr id="49" name="Connecteur droit 48">
                <a:extLst>
                  <a:ext uri="{FF2B5EF4-FFF2-40B4-BE49-F238E27FC236}">
                    <a16:creationId xmlns:a16="http://schemas.microsoft.com/office/drawing/2014/main" id="{53B13EC1-0249-4E62-899B-F4F0F61F260D}"/>
                  </a:ext>
                </a:extLst>
              </p:cNvPr>
              <p:cNvCxnSpPr/>
              <p:nvPr/>
            </p:nvCxnSpPr>
            <p:spPr>
              <a:xfrm flipH="1">
                <a:off x="9238197" y="479614"/>
                <a:ext cx="1803252" cy="1265961"/>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8988552-A3B9-46C5-BA70-BAE4EB01AE64}"/>
                  </a:ext>
                </a:extLst>
              </p:cNvPr>
              <p:cNvCxnSpPr>
                <a:cxnSpLocks/>
              </p:cNvCxnSpPr>
              <p:nvPr/>
            </p:nvCxnSpPr>
            <p:spPr>
              <a:xfrm flipH="1" flipV="1">
                <a:off x="9230610" y="449872"/>
                <a:ext cx="1803252" cy="136553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4" name="Groupe 13">
            <a:extLst>
              <a:ext uri="{FF2B5EF4-FFF2-40B4-BE49-F238E27FC236}">
                <a16:creationId xmlns:a16="http://schemas.microsoft.com/office/drawing/2014/main" id="{757318A4-7B93-4122-8899-70DCA3679109}"/>
              </a:ext>
              <a:ext uri="{C183D7F6-B498-43B3-948B-1728B52AA6E4}">
                <adec:decorative xmlns:adec="http://schemas.microsoft.com/office/drawing/2017/decorative" val="1"/>
              </a:ext>
            </a:extLst>
          </p:cNvPr>
          <p:cNvGrpSpPr>
            <a:grpSpLocks/>
          </p:cNvGrpSpPr>
          <p:nvPr/>
        </p:nvGrpSpPr>
        <p:grpSpPr bwMode="auto">
          <a:xfrm>
            <a:off x="-23813" y="539750"/>
            <a:ext cx="6819901" cy="4543425"/>
            <a:chOff x="-23114" y="539750"/>
            <a:chExt cx="6818662" cy="4543216"/>
          </a:xfrm>
        </p:grpSpPr>
        <p:pic>
          <p:nvPicPr>
            <p:cNvPr id="5" name="Image 4">
              <a:extLst>
                <a:ext uri="{FF2B5EF4-FFF2-40B4-BE49-F238E27FC236}">
                  <a16:creationId xmlns:a16="http://schemas.microsoft.com/office/drawing/2014/main" id="{0AECF1A8-5015-4F6E-92E8-8B4A8E6924AC}"/>
                </a:ext>
              </a:extLst>
            </p:cNvPr>
            <p:cNvPicPr>
              <a:picLocks noChangeAspect="1"/>
            </p:cNvPicPr>
            <p:nvPr/>
          </p:nvPicPr>
          <p:blipFill>
            <a:blip r:embed="rId13"/>
            <a:stretch>
              <a:fillRect/>
            </a:stretch>
          </p:blipFill>
          <p:spPr>
            <a:xfrm>
              <a:off x="5010678" y="4091800"/>
              <a:ext cx="991166" cy="991166"/>
            </a:xfrm>
            <a:prstGeom prst="rect">
              <a:avLst/>
            </a:prstGeom>
            <a:effectLst>
              <a:glow rad="228600">
                <a:schemeClr val="accent3">
                  <a:satMod val="175000"/>
                  <a:alpha val="40000"/>
                </a:schemeClr>
              </a:glow>
            </a:effectLst>
          </p:spPr>
        </p:pic>
        <p:pic>
          <p:nvPicPr>
            <p:cNvPr id="9" name="Image 8">
              <a:extLst>
                <a:ext uri="{FF2B5EF4-FFF2-40B4-BE49-F238E27FC236}">
                  <a16:creationId xmlns:a16="http://schemas.microsoft.com/office/drawing/2014/main" id="{C032B670-6010-4D48-95CA-8E511095F0C0}"/>
                </a:ext>
              </a:extLst>
            </p:cNvPr>
            <p:cNvPicPr>
              <a:picLocks noChangeAspect="1"/>
            </p:cNvPicPr>
            <p:nvPr/>
          </p:nvPicPr>
          <p:blipFill rotWithShape="1">
            <a:blip r:embed="rId14"/>
            <a:srcRect t="30400" b="28388"/>
            <a:stretch/>
          </p:blipFill>
          <p:spPr>
            <a:xfrm rot="203904">
              <a:off x="-23114" y="2454074"/>
              <a:ext cx="2513157" cy="1107606"/>
            </a:xfrm>
            <a:prstGeom prst="ellipse">
              <a:avLst/>
            </a:prstGeom>
            <a:ln w="12700" cap="rnd">
              <a:solidFill>
                <a:srgbClr val="00B050"/>
              </a:solidFill>
            </a:ln>
            <a:effectLst>
              <a:glow rad="139700">
                <a:schemeClr val="accent3">
                  <a:satMod val="175000"/>
                  <a:alpha val="40000"/>
                </a:schemeClr>
              </a:glow>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3" name="Image 12">
              <a:extLst>
                <a:ext uri="{FF2B5EF4-FFF2-40B4-BE49-F238E27FC236}">
                  <a16:creationId xmlns:a16="http://schemas.microsoft.com/office/drawing/2014/main" id="{6FF67467-90C3-4058-987A-464BE19C47CC}"/>
                </a:ext>
              </a:extLst>
            </p:cNvPr>
            <p:cNvPicPr>
              <a:picLocks noChangeAspect="1"/>
            </p:cNvPicPr>
            <p:nvPr/>
          </p:nvPicPr>
          <p:blipFill>
            <a:blip r:embed="rId15"/>
            <a:stretch>
              <a:fillRect/>
            </a:stretch>
          </p:blipFill>
          <p:spPr>
            <a:xfrm>
              <a:off x="4912518" y="539750"/>
              <a:ext cx="1883030" cy="403210"/>
            </a:xfrm>
            <a:prstGeom prst="rect">
              <a:avLst/>
            </a:prstGeom>
            <a:effectLst>
              <a:glow rad="228600">
                <a:schemeClr val="accent3">
                  <a:satMod val="175000"/>
                  <a:alpha val="40000"/>
                </a:schemeClr>
              </a:glow>
            </a:effectLst>
          </p:spPr>
        </p:pic>
      </p:grpSp>
      <p:grpSp>
        <p:nvGrpSpPr>
          <p:cNvPr id="114706" name="Groupe 4">
            <a:extLst>
              <a:ext uri="{FF2B5EF4-FFF2-40B4-BE49-F238E27FC236}">
                <a16:creationId xmlns:a16="http://schemas.microsoft.com/office/drawing/2014/main" id="{04A17658-5A9F-4B1A-9C54-D39D418406DC}"/>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56" name="Forme libre 5">
              <a:extLst>
                <a:ext uri="{FF2B5EF4-FFF2-40B4-BE49-F238E27FC236}">
                  <a16:creationId xmlns:a16="http://schemas.microsoft.com/office/drawing/2014/main" id="{0AA34690-BF24-40A1-B16F-577246B9DDC8}"/>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14709" name="Image 6">
              <a:extLst>
                <a:ext uri="{FF2B5EF4-FFF2-40B4-BE49-F238E27FC236}">
                  <a16:creationId xmlns:a16="http://schemas.microsoft.com/office/drawing/2014/main" id="{33096C30-4283-412D-B502-EF5E934CE3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522CFC-26D7-051B-2E7D-9FA5B87B94AF}"/>
              </a:ext>
            </a:extLst>
          </p:cNvPr>
          <p:cNvSpPr>
            <a:spLocks noGrp="1"/>
          </p:cNvSpPr>
          <p:nvPr>
            <p:ph type="title"/>
          </p:nvPr>
        </p:nvSpPr>
        <p:spPr>
          <a:xfrm>
            <a:off x="2574001" y="55722"/>
            <a:ext cx="5987106" cy="742950"/>
          </a:xfrm>
        </p:spPr>
        <p:txBody>
          <a:bodyPr/>
          <a:lstStyle/>
          <a:p>
            <a:r>
              <a:rPr lang="fr-FR" dirty="0"/>
              <a:t>Sur la déficience visuelle : Malvoyance</a:t>
            </a:r>
          </a:p>
        </p:txBody>
      </p:sp>
      <p:pic>
        <p:nvPicPr>
          <p:cNvPr id="9" name="Image 8" descr="Déficience visuelle, Michel est malvoyant. Ce qui le caractérise c'est qu'il est Charismatique, Travailleur et Leader.&#10;Biographie :&#10;Michel est atteint d’une DMLA sèche. Sa maladie a été diagnostiquée il y a 2 ans suite à une baisse anormale de son acuité visuelle, une perception déformée des images et une gêne en vision nocturne. Depuis ce jour, sa vie a changé.&#10;&#10;Applications fréquemment utilisées&#10;Orange Bank, LinkedIn, L'Équipe">
            <a:extLst>
              <a:ext uri="{FF2B5EF4-FFF2-40B4-BE49-F238E27FC236}">
                <a16:creationId xmlns:a16="http://schemas.microsoft.com/office/drawing/2014/main" id="{F00FA65D-6013-665C-DEE7-76D989B8BFC3}"/>
              </a:ext>
            </a:extLst>
          </p:cNvPr>
          <p:cNvPicPr>
            <a:picLocks noChangeAspect="1"/>
          </p:cNvPicPr>
          <p:nvPr/>
        </p:nvPicPr>
        <p:blipFill>
          <a:blip r:embed="rId3"/>
          <a:stretch>
            <a:fillRect/>
          </a:stretch>
        </p:blipFill>
        <p:spPr>
          <a:xfrm>
            <a:off x="3137" y="-9940"/>
            <a:ext cx="2543937" cy="5153439"/>
          </a:xfrm>
          <a:prstGeom prst="rect">
            <a:avLst/>
          </a:prstGeom>
        </p:spPr>
      </p:pic>
      <p:pic>
        <p:nvPicPr>
          <p:cNvPr id="13" name="Espace réservé du contenu 12" descr="Usages du numérique :&#10;Michel anime des ateliers numériques solidaires en tant que bénévole. Il utilise donc le numérique au quotidien : outils collaboratifs, internet, Suite Office…&#10;&#10;L’activité sur écran commence sérieusement à le fatiguer. Il doit régulièrement faire des pauses.&#10;&#10;Il délaisse de plus en plus souvent la souris au profit du clavier et il travaille dorénavant en inverse vidéo. Il a également installé une loupe d'écran et a téléchargé le lecteur d'écran NVDA.&#10;&#10;Travailler sur son PC portable devient très compliqué.">
            <a:extLst>
              <a:ext uri="{FF2B5EF4-FFF2-40B4-BE49-F238E27FC236}">
                <a16:creationId xmlns:a16="http://schemas.microsoft.com/office/drawing/2014/main" id="{E11F71F7-2C71-4764-6930-EC6E2921000A}"/>
              </a:ext>
            </a:extLst>
          </p:cNvPr>
          <p:cNvPicPr>
            <a:picLocks noGrp="1" noChangeAspect="1"/>
          </p:cNvPicPr>
          <p:nvPr>
            <p:ph sz="half" idx="1"/>
          </p:nvPr>
        </p:nvPicPr>
        <p:blipFill>
          <a:blip r:embed="rId4"/>
          <a:srcRect r="33332"/>
          <a:stretch/>
        </p:blipFill>
        <p:spPr>
          <a:xfrm>
            <a:off x="2574001" y="627535"/>
            <a:ext cx="4057040" cy="2250882"/>
          </a:xfrm>
        </p:spPr>
      </p:pic>
      <p:pic>
        <p:nvPicPr>
          <p:cNvPr id="4" name="Image 3" descr="Équipements :&#10;Ordinateur : PC portable avec un grand écran, ZoomText (loupe numérique) et NVDA (lecteur d’écran)&#10;Téléphone mobile : Smartphone avec reconnaissance vocale et lecteur d’écran">
            <a:extLst>
              <a:ext uri="{FF2B5EF4-FFF2-40B4-BE49-F238E27FC236}">
                <a16:creationId xmlns:a16="http://schemas.microsoft.com/office/drawing/2014/main" id="{78EE468D-E79B-C363-796E-12F66D9F1065}"/>
              </a:ext>
            </a:extLst>
          </p:cNvPr>
          <p:cNvPicPr>
            <a:picLocks noChangeAspect="1"/>
          </p:cNvPicPr>
          <p:nvPr/>
        </p:nvPicPr>
        <p:blipFill>
          <a:blip r:embed="rId5"/>
          <a:stretch>
            <a:fillRect/>
          </a:stretch>
        </p:blipFill>
        <p:spPr>
          <a:xfrm>
            <a:off x="6631041" y="759271"/>
            <a:ext cx="2490278" cy="1301971"/>
          </a:xfrm>
          <a:prstGeom prst="rect">
            <a:avLst/>
          </a:prstGeom>
        </p:spPr>
      </p:pic>
      <p:pic>
        <p:nvPicPr>
          <p:cNvPr id="15" name="Image 14" descr="Frustrations au quotidien :&#10;Ne plus pouvoir lire des livres papier&#10;Ne pas se rendre compte d’éventuelles imperfections sur lui, ses habits, son environnement.&#10;Devoir tout ranger et mémoriser pour tout retrouver.&#10;Ne plus pouvoir lire les numéros de tram, les panneaux d’affichage ou les paroles des chansons sur l’écran des karaokés.">
            <a:extLst>
              <a:ext uri="{FF2B5EF4-FFF2-40B4-BE49-F238E27FC236}">
                <a16:creationId xmlns:a16="http://schemas.microsoft.com/office/drawing/2014/main" id="{F8A17CDE-480C-0086-11BC-D52E98918999}"/>
              </a:ext>
            </a:extLst>
          </p:cNvPr>
          <p:cNvPicPr>
            <a:picLocks noChangeAspect="1"/>
          </p:cNvPicPr>
          <p:nvPr/>
        </p:nvPicPr>
        <p:blipFill>
          <a:blip r:embed="rId6"/>
          <a:stretch>
            <a:fillRect/>
          </a:stretch>
        </p:blipFill>
        <p:spPr>
          <a:xfrm>
            <a:off x="2573999" y="3397724"/>
            <a:ext cx="6561247" cy="1301971"/>
          </a:xfrm>
          <a:prstGeom prst="rect">
            <a:avLst/>
          </a:prstGeom>
        </p:spPr>
      </p:pic>
      <p:grpSp>
        <p:nvGrpSpPr>
          <p:cNvPr id="5" name="Groupe 4">
            <a:extLst>
              <a:ext uri="{FF2B5EF4-FFF2-40B4-BE49-F238E27FC236}">
                <a16:creationId xmlns:a16="http://schemas.microsoft.com/office/drawing/2014/main" id="{3AD5AD00-31F6-0C8D-5522-686D31F86B13}"/>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6" name="Forme libre 5">
              <a:extLst>
                <a:ext uri="{FF2B5EF4-FFF2-40B4-BE49-F238E27FC236}">
                  <a16:creationId xmlns:a16="http://schemas.microsoft.com/office/drawing/2014/main" id="{93229E1B-0B96-B088-9E08-DE7348FAD212}"/>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7" name="Image 6">
              <a:extLst>
                <a:ext uri="{FF2B5EF4-FFF2-40B4-BE49-F238E27FC236}">
                  <a16:creationId xmlns:a16="http://schemas.microsoft.com/office/drawing/2014/main" id="{77184C25-69F2-5078-98EF-C7DF707FCD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3447667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7AEF8-F0A9-4AD8-AD58-D7D6BD766BD2}"/>
              </a:ext>
            </a:extLst>
          </p:cNvPr>
          <p:cNvSpPr>
            <a:spLocks noGrp="1"/>
          </p:cNvSpPr>
          <p:nvPr>
            <p:ph type="title"/>
          </p:nvPr>
        </p:nvSpPr>
        <p:spPr>
          <a:xfrm>
            <a:off x="222250" y="-20638"/>
            <a:ext cx="8586788" cy="857251"/>
          </a:xfrm>
        </p:spPr>
        <p:txBody>
          <a:bodyPr/>
          <a:lstStyle/>
          <a:p>
            <a:pPr>
              <a:defRPr/>
            </a:pPr>
            <a:r>
              <a:rPr lang="fr-FR" sz="2400" dirty="0">
                <a:solidFill>
                  <a:schemeClr val="bg2"/>
                </a:solidFill>
              </a:rPr>
              <a:t>Préconisé pour l’accessibilité aux malvoyants</a:t>
            </a:r>
          </a:p>
        </p:txBody>
      </p:sp>
      <p:grpSp>
        <p:nvGrpSpPr>
          <p:cNvPr id="120835" name="Groupe 20" descr="capture d'une page web affichée pour une personne avec une handicap visuel. Délimitation de ce qui est visible pour une personne zoomant à 200% de la page, mais qui ne verra pas une popup qui se déclenche toujours au centre et non sur le focus de la souris. La popup est hors champs visuel zoomé et ne va pas comprendre de suite pourquoi l'appli est bloquée">
            <a:extLst>
              <a:ext uri="{FF2B5EF4-FFF2-40B4-BE49-F238E27FC236}">
                <a16:creationId xmlns:a16="http://schemas.microsoft.com/office/drawing/2014/main" id="{2CCE64FC-7DD1-47BE-BF98-BBB2F9791E39}"/>
              </a:ext>
            </a:extLst>
          </p:cNvPr>
          <p:cNvGrpSpPr>
            <a:grpSpLocks/>
          </p:cNvGrpSpPr>
          <p:nvPr/>
        </p:nvGrpSpPr>
        <p:grpSpPr bwMode="auto">
          <a:xfrm>
            <a:off x="1463688" y="627063"/>
            <a:ext cx="6103912" cy="3456781"/>
            <a:chOff x="6286227" y="2787774"/>
            <a:chExt cx="2030189" cy="1366000"/>
          </a:xfrm>
        </p:grpSpPr>
        <p:pic>
          <p:nvPicPr>
            <p:cNvPr id="120842" name="Image 5">
              <a:extLst>
                <a:ext uri="{FF2B5EF4-FFF2-40B4-BE49-F238E27FC236}">
                  <a16:creationId xmlns:a16="http://schemas.microsoft.com/office/drawing/2014/main" id="{C69FB8C3-89D4-47E3-9CDC-88E7D4DAA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3593"/>
            <a:stretch>
              <a:fillRect/>
            </a:stretch>
          </p:blipFill>
          <p:spPr bwMode="auto">
            <a:xfrm>
              <a:off x="6286227" y="2787774"/>
              <a:ext cx="2030189" cy="136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DE945A85-29B4-4AE5-A20A-6610AA293285}"/>
                </a:ext>
              </a:extLst>
            </p:cNvPr>
            <p:cNvSpPr/>
            <p:nvPr/>
          </p:nvSpPr>
          <p:spPr>
            <a:xfrm>
              <a:off x="6304132" y="2816569"/>
              <a:ext cx="991983" cy="597403"/>
            </a:xfrm>
            <a:prstGeom prst="rect">
              <a:avLst/>
            </a:prstGeom>
            <a:solidFill>
              <a:schemeClr val="bg1">
                <a:alpha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050" dirty="0">
                <a:solidFill>
                  <a:schemeClr val="tx1"/>
                </a:solidFill>
              </a:endParaRPr>
            </a:p>
            <a:p>
              <a:pPr algn="ctr">
                <a:defRPr/>
              </a:pPr>
              <a:endParaRPr lang="fr-FR" sz="1050" dirty="0">
                <a:solidFill>
                  <a:schemeClr val="tx1"/>
                </a:solidFill>
              </a:endParaRPr>
            </a:p>
            <a:p>
              <a:pPr algn="ctr">
                <a:defRPr/>
              </a:pPr>
              <a:endParaRPr lang="fr-FR" sz="1050" dirty="0">
                <a:solidFill>
                  <a:schemeClr val="tx1"/>
                </a:solidFill>
              </a:endParaRPr>
            </a:p>
            <a:p>
              <a:pPr algn="ctr">
                <a:defRPr/>
              </a:pPr>
              <a:endParaRPr lang="fr-FR" sz="1050" dirty="0">
                <a:solidFill>
                  <a:schemeClr val="tx1"/>
                </a:solidFill>
              </a:endParaRPr>
            </a:p>
            <a:p>
              <a:pPr algn="ctr">
                <a:defRPr/>
              </a:pPr>
              <a:endParaRPr lang="fr-FR" sz="1050" dirty="0">
                <a:solidFill>
                  <a:schemeClr val="tx1"/>
                </a:solidFill>
              </a:endParaRPr>
            </a:p>
            <a:p>
              <a:pPr algn="ctr">
                <a:defRPr/>
              </a:pPr>
              <a:r>
                <a:rPr lang="fr-FR" sz="1050" dirty="0">
                  <a:solidFill>
                    <a:schemeClr val="tx1"/>
                  </a:solidFill>
                </a:rPr>
                <a:t>ZOOM 200%</a:t>
              </a:r>
            </a:p>
            <a:p>
              <a:pPr algn="ctr">
                <a:defRPr/>
              </a:pPr>
              <a:r>
                <a:rPr lang="fr-FR" sz="900" dirty="0">
                  <a:solidFill>
                    <a:schemeClr val="tx1"/>
                  </a:solidFill>
                </a:rPr>
                <a:t>Utilisateur malvoyant</a:t>
              </a:r>
            </a:p>
          </p:txBody>
        </p:sp>
        <p:sp>
          <p:nvSpPr>
            <p:cNvPr id="8" name="Rectangle 7">
              <a:extLst>
                <a:ext uri="{FF2B5EF4-FFF2-40B4-BE49-F238E27FC236}">
                  <a16:creationId xmlns:a16="http://schemas.microsoft.com/office/drawing/2014/main" id="{5A7E1B42-8E77-4CAA-8E96-C67F8EF7D0FB}"/>
                </a:ext>
              </a:extLst>
            </p:cNvPr>
            <p:cNvSpPr/>
            <p:nvPr/>
          </p:nvSpPr>
          <p:spPr>
            <a:xfrm>
              <a:off x="6959983" y="3470774"/>
              <a:ext cx="720165" cy="347835"/>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Popup qui se déclenche par défaut au centre page</a:t>
              </a:r>
            </a:p>
          </p:txBody>
        </p:sp>
      </p:grpSp>
      <p:grpSp>
        <p:nvGrpSpPr>
          <p:cNvPr id="120838" name="Groupe 4">
            <a:extLst>
              <a:ext uri="{FF2B5EF4-FFF2-40B4-BE49-F238E27FC236}">
                <a16:creationId xmlns:a16="http://schemas.microsoft.com/office/drawing/2014/main" id="{F65F9D60-A3EA-44D3-9A3A-AF78C5E8A4D8}"/>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16" name="Forme libre 5">
              <a:extLst>
                <a:ext uri="{FF2B5EF4-FFF2-40B4-BE49-F238E27FC236}">
                  <a16:creationId xmlns:a16="http://schemas.microsoft.com/office/drawing/2014/main" id="{CABB2C67-8B87-4FA7-B425-5615FC164C14}"/>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20841" name="Image 6">
              <a:extLst>
                <a:ext uri="{FF2B5EF4-FFF2-40B4-BE49-F238E27FC236}">
                  <a16:creationId xmlns:a16="http://schemas.microsoft.com/office/drawing/2014/main" id="{46D8DE5D-21F9-4462-A513-15B53C5A8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3D3E9D-8AFF-445A-8F56-4FCB5EBE1ADF}"/>
              </a:ext>
            </a:extLst>
          </p:cNvPr>
          <p:cNvSpPr>
            <a:spLocks noGrp="1"/>
          </p:cNvSpPr>
          <p:nvPr>
            <p:ph type="title"/>
          </p:nvPr>
        </p:nvSpPr>
        <p:spPr>
          <a:xfrm>
            <a:off x="827088" y="268288"/>
            <a:ext cx="8066087" cy="742950"/>
          </a:xfrm>
        </p:spPr>
        <p:txBody>
          <a:bodyPr/>
          <a:lstStyle/>
          <a:p>
            <a:pPr eaLnBrk="1" hangingPunct="1">
              <a:defRPr/>
            </a:pPr>
            <a:r>
              <a:rPr lang="fr-FR" dirty="0"/>
              <a:t>Exemples d’aides techniques pour malvoyants</a:t>
            </a:r>
            <a:endParaRPr lang="fr-FR" dirty="0">
              <a:solidFill>
                <a:srgbClr val="C00000"/>
              </a:solidFill>
            </a:endParaRPr>
          </a:p>
        </p:txBody>
      </p:sp>
      <p:sp>
        <p:nvSpPr>
          <p:cNvPr id="3" name="Espace réservé du contenu 2">
            <a:extLst>
              <a:ext uri="{FF2B5EF4-FFF2-40B4-BE49-F238E27FC236}">
                <a16:creationId xmlns:a16="http://schemas.microsoft.com/office/drawing/2014/main" id="{23F281D5-B040-4BC3-9B85-4DF3239DA8F3}"/>
              </a:ext>
            </a:extLst>
          </p:cNvPr>
          <p:cNvSpPr>
            <a:spLocks noGrp="1"/>
          </p:cNvSpPr>
          <p:nvPr>
            <p:ph sz="quarter" idx="10"/>
          </p:nvPr>
        </p:nvSpPr>
        <p:spPr>
          <a:xfrm>
            <a:off x="1042988" y="771525"/>
            <a:ext cx="5356225" cy="3671888"/>
          </a:xfrm>
        </p:spPr>
        <p:txBody>
          <a:bodyPr/>
          <a:lstStyle/>
          <a:p>
            <a:pPr eaLnBrk="1" hangingPunct="1">
              <a:buClr>
                <a:srgbClr val="FF6600"/>
              </a:buClr>
              <a:buSzPct val="125000"/>
              <a:defRPr/>
            </a:pPr>
            <a:r>
              <a:rPr lang="fr-FR" dirty="0"/>
              <a:t>Un logiciel (</a:t>
            </a:r>
            <a:r>
              <a:rPr lang="fr-FR" dirty="0">
                <a:solidFill>
                  <a:srgbClr val="FF6600"/>
                </a:solidFill>
              </a:rPr>
              <a:t>Zoomtext, Supernova</a:t>
            </a:r>
            <a:r>
              <a:rPr lang="fr-FR" dirty="0"/>
              <a:t>) qui permet de :</a:t>
            </a:r>
          </a:p>
          <a:p>
            <a:pPr marL="466725" lvl="2" indent="-285750" eaLnBrk="1" hangingPunct="1">
              <a:spcBef>
                <a:spcPts val="1800"/>
              </a:spcBef>
              <a:buClr>
                <a:srgbClr val="FF6600"/>
              </a:buClr>
              <a:buSzPct val="125000"/>
              <a:defRPr/>
            </a:pPr>
            <a:r>
              <a:rPr lang="fr-FR" dirty="0"/>
              <a:t>Zoomer tout ou ponctuellement</a:t>
            </a:r>
          </a:p>
          <a:p>
            <a:pPr marL="466725" lvl="2" indent="-285750" eaLnBrk="1" hangingPunct="1">
              <a:spcBef>
                <a:spcPts val="1800"/>
              </a:spcBef>
              <a:buClr>
                <a:srgbClr val="FF6600"/>
              </a:buClr>
              <a:buSzPct val="125000"/>
              <a:defRPr/>
            </a:pPr>
            <a:r>
              <a:rPr lang="fr-FR" dirty="0"/>
              <a:t>Ajuster les couleurs</a:t>
            </a:r>
          </a:p>
          <a:p>
            <a:pPr marL="466725" lvl="2" indent="-285750" eaLnBrk="1" hangingPunct="1">
              <a:spcBef>
                <a:spcPts val="1800"/>
              </a:spcBef>
              <a:buClr>
                <a:srgbClr val="FF6600"/>
              </a:buClr>
              <a:buSzPct val="125000"/>
              <a:defRPr/>
            </a:pPr>
            <a:r>
              <a:rPr lang="fr-FR" dirty="0"/>
              <a:t>Régler le curseur et le focus pour retrouver sa souris</a:t>
            </a:r>
          </a:p>
        </p:txBody>
      </p:sp>
      <p:pic>
        <p:nvPicPr>
          <p:cNvPr id="13" name="Image 12">
            <a:extLst>
              <a:ext uri="{FF2B5EF4-FFF2-40B4-BE49-F238E27FC236}">
                <a16:creationId xmlns:a16="http://schemas.microsoft.com/office/drawing/2014/main" id="{BCE8599C-4FAC-40C6-A7CB-AEFB88AB0A4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99163" y="771525"/>
            <a:ext cx="2101850" cy="903288"/>
          </a:xfrm>
          <a:prstGeom prst="rect">
            <a:avLst/>
          </a:prstGeom>
        </p:spPr>
      </p:pic>
      <p:grpSp>
        <p:nvGrpSpPr>
          <p:cNvPr id="116741" name="Groupe 9">
            <a:extLst>
              <a:ext uri="{FF2B5EF4-FFF2-40B4-BE49-F238E27FC236}">
                <a16:creationId xmlns:a16="http://schemas.microsoft.com/office/drawing/2014/main" id="{860139E8-E04B-44CE-9C33-52A3D71B2BEB}"/>
              </a:ext>
              <a:ext uri="{C183D7F6-B498-43B3-948B-1728B52AA6E4}">
                <adec:decorative xmlns:adec="http://schemas.microsoft.com/office/drawing/2017/decorative" val="1"/>
              </a:ext>
            </a:extLst>
          </p:cNvPr>
          <p:cNvGrpSpPr>
            <a:grpSpLocks/>
          </p:cNvGrpSpPr>
          <p:nvPr/>
        </p:nvGrpSpPr>
        <p:grpSpPr bwMode="auto">
          <a:xfrm>
            <a:off x="6661150" y="1876425"/>
            <a:ext cx="2422525" cy="2232025"/>
            <a:chOff x="5577219" y="2218493"/>
            <a:chExt cx="2690800" cy="2441489"/>
          </a:xfrm>
        </p:grpSpPr>
        <p:pic>
          <p:nvPicPr>
            <p:cNvPr id="116751" name="Picture 9" descr="zoom">
              <a:extLst>
                <a:ext uri="{FF2B5EF4-FFF2-40B4-BE49-F238E27FC236}">
                  <a16:creationId xmlns:a16="http://schemas.microsoft.com/office/drawing/2014/main" id="{AB65A243-55DB-400F-9C56-86EB1FA6F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919" y="3524125"/>
              <a:ext cx="2451100" cy="113585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16752" name="Picture 10" descr="sans zoom">
              <a:extLst>
                <a:ext uri="{FF2B5EF4-FFF2-40B4-BE49-F238E27FC236}">
                  <a16:creationId xmlns:a16="http://schemas.microsoft.com/office/drawing/2014/main" id="{00DF01A2-FB55-4616-87FB-1DA0DC5852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7219" y="2218493"/>
              <a:ext cx="2235200"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3DCF3FD-4FAB-4D8F-AA06-532B1CE6123D}"/>
                </a:ext>
              </a:extLst>
            </p:cNvPr>
            <p:cNvSpPr/>
            <p:nvPr/>
          </p:nvSpPr>
          <p:spPr>
            <a:xfrm>
              <a:off x="5577219" y="2218493"/>
              <a:ext cx="791723" cy="4254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cxnSp>
          <p:nvCxnSpPr>
            <p:cNvPr id="8" name="Connecteur droit 7">
              <a:extLst>
                <a:ext uri="{FF2B5EF4-FFF2-40B4-BE49-F238E27FC236}">
                  <a16:creationId xmlns:a16="http://schemas.microsoft.com/office/drawing/2014/main" id="{2A186232-5922-45A0-9DDE-8E5D00691D1B}"/>
                </a:ext>
              </a:extLst>
            </p:cNvPr>
            <p:cNvCxnSpPr>
              <a:cxnSpLocks/>
              <a:stCxn id="116751" idx="0"/>
            </p:cNvCxnSpPr>
            <p:nvPr/>
          </p:nvCxnSpPr>
          <p:spPr>
            <a:xfrm flipH="1" flipV="1">
              <a:off x="5873454" y="2643931"/>
              <a:ext cx="1169070" cy="8803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 name="Groupe 4" descr="3 exemples de changement des contrastes : celui par défaut ici en fond blanc écriture noir, le 2e fond noir écriture blanche pour les personnes gênées par la luminosité; le 3e fond bleu écriture jaune préféré par certaines pathologies visuelles">
            <a:extLst>
              <a:ext uri="{FF2B5EF4-FFF2-40B4-BE49-F238E27FC236}">
                <a16:creationId xmlns:a16="http://schemas.microsoft.com/office/drawing/2014/main" id="{90128117-A3F9-9E0D-C86C-AFD8E4CAD091}"/>
              </a:ext>
            </a:extLst>
          </p:cNvPr>
          <p:cNvGrpSpPr/>
          <p:nvPr/>
        </p:nvGrpSpPr>
        <p:grpSpPr>
          <a:xfrm>
            <a:off x="76960" y="2557769"/>
            <a:ext cx="3490062" cy="2184319"/>
            <a:chOff x="76960" y="2557769"/>
            <a:chExt cx="3490062" cy="2184319"/>
          </a:xfrm>
        </p:grpSpPr>
        <p:pic>
          <p:nvPicPr>
            <p:cNvPr id="16" name="Picture 4">
              <a:extLst>
                <a:ext uri="{FF2B5EF4-FFF2-40B4-BE49-F238E27FC236}">
                  <a16:creationId xmlns:a16="http://schemas.microsoft.com/office/drawing/2014/main" id="{09E0C857-276D-4007-9BE0-9614B78139A8}"/>
                </a:ext>
              </a:extLst>
            </p:cNvPr>
            <p:cNvPicPr>
              <a:picLocks noChangeAspect="1" noChangeArrowheads="1"/>
            </p:cNvPicPr>
            <p:nvPr/>
          </p:nvPicPr>
          <p:blipFill>
            <a:blip r:embed="rId6" cstate="print"/>
            <a:srcRect/>
            <a:stretch>
              <a:fillRect/>
            </a:stretch>
          </p:blipFill>
          <p:spPr bwMode="auto">
            <a:xfrm>
              <a:off x="76960" y="2557769"/>
              <a:ext cx="2307781" cy="1053345"/>
            </a:xfrm>
            <a:prstGeom prst="rect">
              <a:avLst/>
            </a:prstGeom>
            <a:no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pic>
        <p:pic>
          <p:nvPicPr>
            <p:cNvPr id="17" name="Picture 2">
              <a:extLst>
                <a:ext uri="{FF2B5EF4-FFF2-40B4-BE49-F238E27FC236}">
                  <a16:creationId xmlns:a16="http://schemas.microsoft.com/office/drawing/2014/main" id="{D6C4767B-E50D-43C4-B981-7BE608E983A3}"/>
                </a:ext>
              </a:extLst>
            </p:cNvPr>
            <p:cNvPicPr>
              <a:picLocks noChangeAspect="1" noChangeArrowheads="1"/>
            </p:cNvPicPr>
            <p:nvPr/>
          </p:nvPicPr>
          <p:blipFill>
            <a:blip r:embed="rId7"/>
            <a:srcRect/>
            <a:stretch>
              <a:fillRect/>
            </a:stretch>
          </p:blipFill>
          <p:spPr bwMode="auto">
            <a:xfrm>
              <a:off x="738188" y="3133725"/>
              <a:ext cx="2097087" cy="946150"/>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15" name="Picture 3">
              <a:extLst>
                <a:ext uri="{FF2B5EF4-FFF2-40B4-BE49-F238E27FC236}">
                  <a16:creationId xmlns:a16="http://schemas.microsoft.com/office/drawing/2014/main" id="{C42A7405-D2B5-4342-A58C-0580908BF980}"/>
                </a:ext>
              </a:extLst>
            </p:cNvPr>
            <p:cNvPicPr>
              <a:picLocks noChangeAspect="1" noChangeArrowheads="1"/>
            </p:cNvPicPr>
            <p:nvPr/>
          </p:nvPicPr>
          <p:blipFill>
            <a:blip r:embed="rId8" cstate="print"/>
            <a:srcRect/>
            <a:stretch>
              <a:fillRect/>
            </a:stretch>
          </p:blipFill>
          <p:spPr bwMode="auto">
            <a:xfrm>
              <a:off x="1466050" y="3795341"/>
              <a:ext cx="2100972" cy="946747"/>
            </a:xfrm>
            <a:prstGeom prst="rect">
              <a:avLst/>
            </a:prstGeom>
            <a:no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p:spPr>
        </p:pic>
      </p:grpSp>
      <p:pic>
        <p:nvPicPr>
          <p:cNvPr id="116745" name="Image 8" descr="capture du réglage de la souris avec un rond autour de la souris pour la rendre plus visible + curseurs souris grossis et de couleur rouge par exemple">
            <a:extLst>
              <a:ext uri="{FF2B5EF4-FFF2-40B4-BE49-F238E27FC236}">
                <a16:creationId xmlns:a16="http://schemas.microsoft.com/office/drawing/2014/main" id="{75A642EF-5E8B-437A-87AB-13EF12FD3B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9050" y="2984500"/>
            <a:ext cx="2735263"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747" name="Groupe 4">
            <a:extLst>
              <a:ext uri="{FF2B5EF4-FFF2-40B4-BE49-F238E27FC236}">
                <a16:creationId xmlns:a16="http://schemas.microsoft.com/office/drawing/2014/main" id="{10A08E33-2566-491F-B287-7A45D784D2DB}"/>
              </a:ext>
              <a:ext uri="{C183D7F6-B498-43B3-948B-1728B52AA6E4}">
                <adec:decorative xmlns:adec="http://schemas.microsoft.com/office/drawing/2017/decorative" val="1"/>
              </a:ext>
            </a:extLst>
          </p:cNvPr>
          <p:cNvGrpSpPr>
            <a:grpSpLocks/>
          </p:cNvGrpSpPr>
          <p:nvPr/>
        </p:nvGrpSpPr>
        <p:grpSpPr bwMode="auto">
          <a:xfrm>
            <a:off x="8459788" y="87313"/>
            <a:ext cx="576262" cy="539750"/>
            <a:chOff x="3830010" y="1181294"/>
            <a:chExt cx="1017379" cy="1017379"/>
          </a:xfrm>
        </p:grpSpPr>
        <p:sp>
          <p:nvSpPr>
            <p:cNvPr id="24" name="Forme libre 5">
              <a:extLst>
                <a:ext uri="{FF2B5EF4-FFF2-40B4-BE49-F238E27FC236}">
                  <a16:creationId xmlns:a16="http://schemas.microsoft.com/office/drawing/2014/main" id="{34E73805-2B93-4724-9D51-FBEC45FB1199}"/>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16750" name="Image 6">
              <a:extLst>
                <a:ext uri="{FF2B5EF4-FFF2-40B4-BE49-F238E27FC236}">
                  <a16:creationId xmlns:a16="http://schemas.microsoft.com/office/drawing/2014/main" id="{7D887ABF-8220-4177-9A9C-7329693B4F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rot="16200000">
            <a:off x="-1591775" y="2272282"/>
            <a:ext cx="4176464" cy="742950"/>
          </a:xfrm>
        </p:spPr>
        <p:txBody>
          <a:bodyPr/>
          <a:lstStyle/>
          <a:p>
            <a:r>
              <a:rPr lang="fr-FR" sz="2000" dirty="0"/>
              <a:t>Situation de handicap numérique</a:t>
            </a:r>
          </a:p>
        </p:txBody>
      </p:sp>
      <p:pic>
        <p:nvPicPr>
          <p:cNvPr id="6" name="Espace réservé du contenu 5" descr="Situations de handicap numérique :&#10;Zone cliquable invisible : Quand Michel doit cliquer sur un lien ou une case à cocher minuscule, il peut avoir de la difficulté à repérer la zone à cliquer.&#10;&#10;Message illisible : Dans un formulaire, si un message d'erreur est écrit petit et/ou s'il est peu contrasté avec le fond.&#10;&#10;Nouvel onglet non annoncé : Si un lien s'ouvre dans un nouvel onglet en dehors de la zone de visualisation et sans avertissement, Michel ne voit pas l'onglet.&#10;&#10;Navigation inadaptée : Quand une application ou un site n’est pas entièrement pilotable depuis un clavier et nécessite une souris, Michel peut avoir des difficultés à l’utiliser.">
            <a:hlinkClick r:id="rId2"/>
            <a:extLst>
              <a:ext uri="{FF2B5EF4-FFF2-40B4-BE49-F238E27FC236}">
                <a16:creationId xmlns:a16="http://schemas.microsoft.com/office/drawing/2014/main" id="{800CB710-D0A3-1F83-9B2D-C394F849F7A1}"/>
              </a:ext>
            </a:extLst>
          </p:cNvPr>
          <p:cNvPicPr>
            <a:picLocks noGrp="1" noChangeAspect="1"/>
          </p:cNvPicPr>
          <p:nvPr>
            <p:ph sz="half" idx="1"/>
          </p:nvPr>
        </p:nvPicPr>
        <p:blipFill>
          <a:blip r:embed="rId3"/>
          <a:stretch>
            <a:fillRect/>
          </a:stretch>
        </p:blipFill>
        <p:spPr>
          <a:xfrm>
            <a:off x="744824" y="522451"/>
            <a:ext cx="8075648" cy="4568150"/>
          </a:xfrm>
        </p:spPr>
      </p:pic>
      <p:grpSp>
        <p:nvGrpSpPr>
          <p:cNvPr id="3" name="Groupe 4">
            <a:extLst>
              <a:ext uri="{FF2B5EF4-FFF2-40B4-BE49-F238E27FC236}">
                <a16:creationId xmlns:a16="http://schemas.microsoft.com/office/drawing/2014/main" id="{7BA10E01-F17F-F11B-F8C2-5D29CA59B99E}"/>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4" name="Forme libre 5">
              <a:extLst>
                <a:ext uri="{FF2B5EF4-FFF2-40B4-BE49-F238E27FC236}">
                  <a16:creationId xmlns:a16="http://schemas.microsoft.com/office/drawing/2014/main" id="{037CA393-1FFE-25F3-A81F-6664731F65C3}"/>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5" name="Image 6">
              <a:extLst>
                <a:ext uri="{FF2B5EF4-FFF2-40B4-BE49-F238E27FC236}">
                  <a16:creationId xmlns:a16="http://schemas.microsoft.com/office/drawing/2014/main" id="{D5379972-3B23-30D1-2AC5-76BF63101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0051626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6E41E97-BDFF-582A-180B-BB43F94F6239}"/>
              </a:ext>
            </a:extLst>
          </p:cNvPr>
          <p:cNvSpPr txBox="1">
            <a:spLocks noGrp="1"/>
          </p:cNvSpPr>
          <p:nvPr>
            <p:ph type="title" idx="4294967295"/>
          </p:nvPr>
        </p:nvSpPr>
        <p:spPr>
          <a:xfrm rot="16200000">
            <a:off x="-1618436" y="2056259"/>
            <a:ext cx="4176464" cy="7429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rtl="0" eaLnBrk="0" fontAlgn="base" hangingPunct="0">
              <a:lnSpc>
                <a:spcPct val="90000"/>
              </a:lnSpc>
              <a:spcBef>
                <a:spcPct val="0"/>
              </a:spcBef>
              <a:spcAft>
                <a:spcPct val="0"/>
              </a:spcAft>
              <a:defRPr sz="22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fr-FR" sz="2000" b="1" i="0" u="none" strike="noStrike" kern="1200" cap="none" spc="-20" normalizeH="0" baseline="0" noProof="0" dirty="0">
                <a:ln>
                  <a:noFill/>
                </a:ln>
                <a:solidFill>
                  <a:srgbClr val="F16E00"/>
                </a:solidFill>
                <a:effectLst/>
                <a:uLnTx/>
                <a:uFillTx/>
                <a:latin typeface="Helvetica 75 Bold" panose="020B0804020202020204" pitchFamily="34" charset="0"/>
                <a:ea typeface="+mj-ea"/>
                <a:cs typeface="+mj-cs"/>
              </a:rPr>
              <a:t>Bonne pratique Situ H</a:t>
            </a:r>
            <a:r>
              <a:rPr lang="fr-FR" sz="2000" dirty="0"/>
              <a:t>. </a:t>
            </a:r>
            <a:r>
              <a:rPr kumimoji="0" lang="fr-FR" sz="2000" b="1" i="0" u="none" strike="noStrike" kern="1200" cap="none" spc="-20" normalizeH="0" baseline="0" noProof="0" dirty="0">
                <a:ln>
                  <a:noFill/>
                </a:ln>
                <a:solidFill>
                  <a:srgbClr val="F16E00"/>
                </a:solidFill>
                <a:effectLst/>
                <a:uLnTx/>
                <a:uFillTx/>
                <a:latin typeface="Helvetica 75 Bold" panose="020B0804020202020204" pitchFamily="34" charset="0"/>
                <a:ea typeface="+mj-ea"/>
                <a:cs typeface="+mj-cs"/>
              </a:rPr>
              <a:t>visuel</a:t>
            </a:r>
          </a:p>
        </p:txBody>
      </p:sp>
      <p:pic>
        <p:nvPicPr>
          <p:cNvPr id="10" name="Espace réservé du contenu 9" descr="Tableau des bonnes pratiques d'accessibilité numérique pour Michel, malvoyant. Le tableau en ligne est accessible via le lien.">
            <a:hlinkClick r:id="rId2"/>
            <a:extLst>
              <a:ext uri="{FF2B5EF4-FFF2-40B4-BE49-F238E27FC236}">
                <a16:creationId xmlns:a16="http://schemas.microsoft.com/office/drawing/2014/main" id="{CBC11BB9-AB31-874A-642B-D5A40C3F4B0E}"/>
              </a:ext>
            </a:extLst>
          </p:cNvPr>
          <p:cNvPicPr>
            <a:picLocks noGrp="1" noChangeAspect="1"/>
          </p:cNvPicPr>
          <p:nvPr>
            <p:ph sz="half" idx="1"/>
          </p:nvPr>
        </p:nvPicPr>
        <p:blipFill>
          <a:blip r:embed="rId3"/>
          <a:stretch>
            <a:fillRect/>
          </a:stretch>
        </p:blipFill>
        <p:spPr>
          <a:xfrm>
            <a:off x="677838" y="771550"/>
            <a:ext cx="8445034" cy="3968839"/>
          </a:xfrm>
        </p:spPr>
      </p:pic>
      <p:grpSp>
        <p:nvGrpSpPr>
          <p:cNvPr id="2" name="Groupe 4">
            <a:extLst>
              <a:ext uri="{FF2B5EF4-FFF2-40B4-BE49-F238E27FC236}">
                <a16:creationId xmlns:a16="http://schemas.microsoft.com/office/drawing/2014/main" id="{7C4B3295-F4F0-10C2-1770-AFC58E7D6FBE}"/>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3" name="Forme libre 5">
              <a:extLst>
                <a:ext uri="{FF2B5EF4-FFF2-40B4-BE49-F238E27FC236}">
                  <a16:creationId xmlns:a16="http://schemas.microsoft.com/office/drawing/2014/main" id="{C8A77D06-BEAC-D5A3-AC8F-A456E205C8BB}"/>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4" name="Image 6">
              <a:extLst>
                <a:ext uri="{FF2B5EF4-FFF2-40B4-BE49-F238E27FC236}">
                  <a16:creationId xmlns:a16="http://schemas.microsoft.com/office/drawing/2014/main" id="{619110FC-4303-461D-7116-3D71036E0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2458318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354F504-EC83-43A6-A956-5C64C43F9EB7}"/>
              </a:ext>
            </a:extLst>
          </p:cNvPr>
          <p:cNvSpPr>
            <a:spLocks noGrp="1"/>
          </p:cNvSpPr>
          <p:nvPr>
            <p:ph type="title"/>
          </p:nvPr>
        </p:nvSpPr>
        <p:spPr>
          <a:xfrm>
            <a:off x="827088" y="1419225"/>
            <a:ext cx="6337300" cy="2881313"/>
          </a:xfrm>
        </p:spPr>
        <p:txBody>
          <a:bodyPr/>
          <a:lstStyle/>
          <a:p>
            <a:pPr>
              <a:defRPr/>
            </a:pPr>
            <a:r>
              <a:rPr lang="fr-FR" dirty="0"/>
              <a:t>Handicap trouble DYS </a:t>
            </a:r>
            <a:br>
              <a:rPr lang="fr-FR" dirty="0"/>
            </a:br>
            <a:r>
              <a:rPr lang="fr-FR" dirty="0"/>
              <a:t>et TDAH</a:t>
            </a:r>
          </a:p>
        </p:txBody>
      </p:sp>
      <p:grpSp>
        <p:nvGrpSpPr>
          <p:cNvPr id="122883" name="Groupe 6">
            <a:extLst>
              <a:ext uri="{FF2B5EF4-FFF2-40B4-BE49-F238E27FC236}">
                <a16:creationId xmlns:a16="http://schemas.microsoft.com/office/drawing/2014/main" id="{05FF07CD-D223-44BC-83E1-92F98D2DF9EF}"/>
              </a:ext>
              <a:ext uri="{C183D7F6-B498-43B3-948B-1728B52AA6E4}">
                <adec:decorative xmlns:adec="http://schemas.microsoft.com/office/drawing/2017/decorative" val="1"/>
              </a:ext>
            </a:extLst>
          </p:cNvPr>
          <p:cNvGrpSpPr>
            <a:grpSpLocks/>
          </p:cNvGrpSpPr>
          <p:nvPr/>
        </p:nvGrpSpPr>
        <p:grpSpPr bwMode="auto">
          <a:xfrm>
            <a:off x="8294688" y="123825"/>
            <a:ext cx="671512" cy="658813"/>
            <a:chOff x="8294688" y="123825"/>
            <a:chExt cx="671512" cy="658813"/>
          </a:xfrm>
        </p:grpSpPr>
        <p:grpSp>
          <p:nvGrpSpPr>
            <p:cNvPr id="122884" name="Groupe 13">
              <a:extLst>
                <a:ext uri="{FF2B5EF4-FFF2-40B4-BE49-F238E27FC236}">
                  <a16:creationId xmlns:a16="http://schemas.microsoft.com/office/drawing/2014/main" id="{8F9A587B-463D-4A87-8909-42024904499C}"/>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8" name="Forme libre 17">
                <a:extLst>
                  <a:ext uri="{FF2B5EF4-FFF2-40B4-BE49-F238E27FC236}">
                    <a16:creationId xmlns:a16="http://schemas.microsoft.com/office/drawing/2014/main" id="{ED904FD6-72D9-45FA-BD2E-7762415503CA}"/>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2888" name="Image 15">
                <a:extLst>
                  <a:ext uri="{FF2B5EF4-FFF2-40B4-BE49-F238E27FC236}">
                    <a16:creationId xmlns:a16="http://schemas.microsoft.com/office/drawing/2014/main" id="{E4BD6A72-55A5-41C6-AAD9-78E0C81C0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Ellipse 5">
              <a:extLst>
                <a:ext uri="{FF2B5EF4-FFF2-40B4-BE49-F238E27FC236}">
                  <a16:creationId xmlns:a16="http://schemas.microsoft.com/office/drawing/2014/main" id="{A04C368B-D31D-4F1B-9E9B-2C71E0FA2C86}"/>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2886" name="Image 10">
              <a:extLst>
                <a:ext uri="{FF2B5EF4-FFF2-40B4-BE49-F238E27FC236}">
                  <a16:creationId xmlns:a16="http://schemas.microsoft.com/office/drawing/2014/main" id="{97858BAD-D8CD-4BA8-8B42-B559535AC3E1}"/>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dirty="0"/>
              <a:t>Le handicap cognitif</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323111" y="771550"/>
            <a:ext cx="8470899" cy="4329071"/>
          </a:xfrm>
          <a:solidFill>
            <a:schemeClr val="tx1"/>
          </a:solidFill>
        </p:spPr>
        <p:txBody>
          <a:bodyPr>
            <a:noAutofit/>
          </a:bodyPr>
          <a:lstStyle/>
          <a:p>
            <a:pPr>
              <a:lnSpc>
                <a:spcPct val="150000"/>
              </a:lnSpc>
            </a:pPr>
            <a:r>
              <a:rPr lang="fr-FR" sz="1050" dirty="0">
                <a:solidFill>
                  <a:schemeClr val="bg1"/>
                </a:solidFill>
                <a:latin typeface="Helvetica 65 Medium" panose="020B0604020202020204" pitchFamily="34" charset="0"/>
              </a:rPr>
              <a:t>Les </a:t>
            </a:r>
            <a:r>
              <a:rPr lang="fr-FR" b="1" dirty="0">
                <a:solidFill>
                  <a:srgbClr val="FF6600"/>
                </a:solidFill>
              </a:rPr>
              <a:t>fonctions cognitives </a:t>
            </a:r>
            <a:r>
              <a:rPr lang="fr-FR" sz="1050" dirty="0">
                <a:solidFill>
                  <a:schemeClr val="bg1"/>
                </a:solidFill>
                <a:latin typeface="Helvetica 65 Medium" panose="020B0604020202020204" pitchFamily="34" charset="0"/>
              </a:rPr>
              <a:t>désignent </a:t>
            </a:r>
            <a:r>
              <a:rPr lang="fr-FR" sz="1050" b="1" dirty="0">
                <a:solidFill>
                  <a:schemeClr val="bg1"/>
                </a:solidFill>
                <a:latin typeface="Helvetica 65 Medium" panose="020B0604020202020204" pitchFamily="34" charset="0"/>
              </a:rPr>
              <a:t>tous les processus </a:t>
            </a:r>
            <a:r>
              <a:rPr lang="fr-FR" sz="1050" dirty="0">
                <a:solidFill>
                  <a:schemeClr val="bg1"/>
                </a:solidFill>
                <a:latin typeface="Helvetica 65 Medium" panose="020B0604020202020204" pitchFamily="34" charset="0"/>
              </a:rPr>
              <a:t>par lesquels une personne va </a:t>
            </a:r>
            <a:r>
              <a:rPr lang="fr-FR" sz="1050" b="1" dirty="0">
                <a:solidFill>
                  <a:schemeClr val="bg1"/>
                </a:solidFill>
                <a:latin typeface="Helvetica 65 Medium" panose="020B0604020202020204" pitchFamily="34" charset="0"/>
              </a:rPr>
              <a:t>acquérir les informations</a:t>
            </a:r>
            <a:r>
              <a:rPr lang="fr-FR" sz="1050" dirty="0">
                <a:solidFill>
                  <a:schemeClr val="bg1"/>
                </a:solidFill>
                <a:latin typeface="Helvetica 65 Medium" panose="020B0604020202020204" pitchFamily="34" charset="0"/>
              </a:rPr>
              <a:t> dont elle a besoin </a:t>
            </a:r>
            <a:r>
              <a:rPr lang="fr-FR" sz="1050" b="1" dirty="0">
                <a:solidFill>
                  <a:schemeClr val="bg1"/>
                </a:solidFill>
                <a:latin typeface="Helvetica 65 Medium" panose="020B0604020202020204" pitchFamily="34" charset="0"/>
              </a:rPr>
              <a:t>pour régler son comportement dans la vie quotidienne </a:t>
            </a:r>
            <a:r>
              <a:rPr lang="fr-FR" sz="1050" dirty="0">
                <a:solidFill>
                  <a:schemeClr val="bg1"/>
                </a:solidFill>
                <a:latin typeface="Helvetica 65 Medium" panose="020B0604020202020204" pitchFamily="34" charset="0"/>
              </a:rPr>
              <a:t>(lire, parler, calculer, mémoriser, comprendre, planifier, exécuter...). </a:t>
            </a:r>
          </a:p>
          <a:p>
            <a:pPr>
              <a:lnSpc>
                <a:spcPct val="150000"/>
              </a:lnSpc>
            </a:pPr>
            <a:r>
              <a:rPr lang="fr-FR" sz="1050" dirty="0">
                <a:solidFill>
                  <a:schemeClr val="bg1"/>
                </a:solidFill>
                <a:latin typeface="Helvetica 65 Medium" panose="020B0604020202020204" pitchFamily="34" charset="0"/>
              </a:rPr>
              <a:t>Les </a:t>
            </a:r>
            <a:r>
              <a:rPr lang="fr-FR" b="1" dirty="0">
                <a:solidFill>
                  <a:srgbClr val="FF6600"/>
                </a:solidFill>
                <a:latin typeface="Helvetica 65 Medium" panose="020B0604020202020204" pitchFamily="34" charset="0"/>
              </a:rPr>
              <a:t>troubles cognitifs spécifiques</a:t>
            </a:r>
            <a:r>
              <a:rPr lang="fr-FR" sz="1050" dirty="0">
                <a:solidFill>
                  <a:srgbClr val="FF6600"/>
                </a:solidFill>
                <a:latin typeface="Helvetica 65 Medium" panose="020B0604020202020204" pitchFamily="34" charset="0"/>
              </a:rPr>
              <a:t> </a:t>
            </a:r>
            <a:r>
              <a:rPr lang="fr-FR" sz="1050" dirty="0">
                <a:solidFill>
                  <a:schemeClr val="bg1"/>
                </a:solidFill>
                <a:latin typeface="Helvetica 65 Medium" panose="020B0604020202020204" pitchFamily="34" charset="0"/>
              </a:rPr>
              <a:t>et les </a:t>
            </a:r>
            <a:r>
              <a:rPr lang="fr-FR" b="1" dirty="0">
                <a:solidFill>
                  <a:srgbClr val="FF6600"/>
                </a:solidFill>
                <a:latin typeface="Helvetica 65 Medium" panose="020B0604020202020204" pitchFamily="34" charset="0"/>
              </a:rPr>
              <a:t>troubles des apprentissages </a:t>
            </a:r>
            <a:r>
              <a:rPr lang="fr-FR" sz="1050" dirty="0">
                <a:solidFill>
                  <a:schemeClr val="bg1"/>
                </a:solidFill>
                <a:latin typeface="Helvetica 65 Medium" panose="020B0604020202020204" pitchFamily="34" charset="0"/>
              </a:rPr>
              <a:t>qu'ils induisent sont donc très </a:t>
            </a:r>
            <a:r>
              <a:rPr lang="fr-FR" sz="1050" b="1" dirty="0">
                <a:solidFill>
                  <a:schemeClr val="bg1"/>
                </a:solidFill>
                <a:latin typeface="Helvetica 65 Medium" panose="020B0604020202020204" pitchFamily="34" charset="0"/>
              </a:rPr>
              <a:t>handicapants pour la scolarisation, l'insertion professionnelle et sociale. Acquis dès la naissance, ne se soignent pas.</a:t>
            </a:r>
          </a:p>
          <a:p>
            <a:pPr>
              <a:lnSpc>
                <a:spcPct val="150000"/>
              </a:lnSpc>
            </a:pPr>
            <a:r>
              <a:rPr lang="fr-FR" sz="1050" dirty="0">
                <a:solidFill>
                  <a:schemeClr val="bg1"/>
                </a:solidFill>
                <a:latin typeface="Helvetica 65 Medium" panose="020B0604020202020204" pitchFamily="34" charset="0"/>
              </a:rPr>
              <a:t>On les regroupe en </a:t>
            </a:r>
            <a:r>
              <a:rPr lang="fr-FR" b="1" dirty="0">
                <a:solidFill>
                  <a:srgbClr val="FF6600"/>
                </a:solidFill>
                <a:latin typeface="Helvetica 65 Medium" panose="020B0604020202020204" pitchFamily="34" charset="0"/>
              </a:rPr>
              <a:t>6 catégories de troubles </a:t>
            </a:r>
            <a:r>
              <a:rPr lang="fr-FR" dirty="0">
                <a:solidFill>
                  <a:srgbClr val="FF6600"/>
                </a:solidFill>
                <a:latin typeface="Helvetica 65 Medium" panose="020B0604020202020204" pitchFamily="34" charset="0"/>
              </a:rPr>
              <a:t>:</a:t>
            </a:r>
          </a:p>
          <a:p>
            <a:pPr>
              <a:lnSpc>
                <a:spcPct val="150000"/>
              </a:lnSpc>
            </a:pPr>
            <a:endParaRPr lang="fr-FR" sz="1050" dirty="0">
              <a:solidFill>
                <a:srgbClr val="FF6600"/>
              </a:solidFill>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a:p>
            <a:pPr>
              <a:lnSpc>
                <a:spcPct val="150000"/>
              </a:lnSpc>
            </a:pPr>
            <a:endParaRPr lang="fr-FR" sz="1050" dirty="0">
              <a:latin typeface="Helvetica 65 Medium" panose="020B0604020202020204" pitchFamily="34" charset="0"/>
            </a:endParaRPr>
          </a:p>
        </p:txBody>
      </p:sp>
      <p:graphicFrame>
        <p:nvGraphicFramePr>
          <p:cNvPr id="3" name="Diagramme 2" descr="6 catégories de troubles du handicap cognitif">
            <a:extLst>
              <a:ext uri="{FF2B5EF4-FFF2-40B4-BE49-F238E27FC236}">
                <a16:creationId xmlns:a16="http://schemas.microsoft.com/office/drawing/2014/main" id="{B1ED2C8C-0254-F46E-C164-78D56079F5E5}"/>
              </a:ext>
            </a:extLst>
          </p:cNvPr>
          <p:cNvGraphicFramePr/>
          <p:nvPr/>
        </p:nvGraphicFramePr>
        <p:xfrm>
          <a:off x="2699792" y="2592714"/>
          <a:ext cx="6336704" cy="2290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e 6">
            <a:extLst>
              <a:ext uri="{FF2B5EF4-FFF2-40B4-BE49-F238E27FC236}">
                <a16:creationId xmlns:a16="http://schemas.microsoft.com/office/drawing/2014/main" id="{1886314E-8353-0EA3-4A00-2FDE5987BC4A}"/>
              </a:ext>
              <a:ext uri="{C183D7F6-B498-43B3-948B-1728B52AA6E4}">
                <adec:decorative xmlns:adec="http://schemas.microsoft.com/office/drawing/2017/decorative" val="1"/>
              </a:ext>
            </a:extLst>
          </p:cNvPr>
          <p:cNvGrpSpPr>
            <a:grpSpLocks/>
          </p:cNvGrpSpPr>
          <p:nvPr/>
        </p:nvGrpSpPr>
        <p:grpSpPr bwMode="auto">
          <a:xfrm>
            <a:off x="8294688" y="123825"/>
            <a:ext cx="671512" cy="658813"/>
            <a:chOff x="8294688" y="123825"/>
            <a:chExt cx="671512" cy="658813"/>
          </a:xfrm>
        </p:grpSpPr>
        <p:grpSp>
          <p:nvGrpSpPr>
            <p:cNvPr id="5" name="Groupe 13">
              <a:extLst>
                <a:ext uri="{FF2B5EF4-FFF2-40B4-BE49-F238E27FC236}">
                  <a16:creationId xmlns:a16="http://schemas.microsoft.com/office/drawing/2014/main" id="{AC681D8E-1089-706D-0323-F75AD6E0CAF3}"/>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9" name="Forme libre 17">
                <a:extLst>
                  <a:ext uri="{FF2B5EF4-FFF2-40B4-BE49-F238E27FC236}">
                    <a16:creationId xmlns:a16="http://schemas.microsoft.com/office/drawing/2014/main" id="{B8D86EA0-8F2D-90A6-DA1C-D4F8FC915918}"/>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 name="Image 15">
                <a:extLst>
                  <a:ext uri="{FF2B5EF4-FFF2-40B4-BE49-F238E27FC236}">
                    <a16:creationId xmlns:a16="http://schemas.microsoft.com/office/drawing/2014/main" id="{673CBC18-A631-5EC5-6880-0F341E5515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Ellipse 6">
              <a:extLst>
                <a:ext uri="{FF2B5EF4-FFF2-40B4-BE49-F238E27FC236}">
                  <a16:creationId xmlns:a16="http://schemas.microsoft.com/office/drawing/2014/main" id="{084F9925-5D08-D4AE-1811-4C360339B43F}"/>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8" name="Image 10">
              <a:extLst>
                <a:ext uri="{FF2B5EF4-FFF2-40B4-BE49-F238E27FC236}">
                  <a16:creationId xmlns:a16="http://schemas.microsoft.com/office/drawing/2014/main" id="{1C36DD84-7134-C0FD-3899-73EBC7FA8F14}"/>
                </a:ext>
              </a:extLst>
            </p:cNvPr>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5881982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a:xfrm>
            <a:off x="312972" y="171995"/>
            <a:ext cx="8470900" cy="623888"/>
          </a:xfrm>
        </p:spPr>
        <p:txBody>
          <a:bodyPr/>
          <a:lstStyle/>
          <a:p>
            <a:r>
              <a:rPr lang="fr-FR" sz="2800" dirty="0"/>
              <a:t>Le handicap visuel</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943695" y="2931790"/>
            <a:ext cx="7256610" cy="1773005"/>
          </a:xfrm>
        </p:spPr>
        <p:txBody>
          <a:bodyPr>
            <a:noAutofit/>
          </a:bodyPr>
          <a:lstStyle/>
          <a:p>
            <a:pPr>
              <a:spcBef>
                <a:spcPts val="450"/>
              </a:spcBef>
            </a:pPr>
            <a:r>
              <a:rPr lang="fr-FR" sz="1200" dirty="0">
                <a:solidFill>
                  <a:schemeClr val="bg1"/>
                </a:solidFill>
              </a:rPr>
              <a:t>Le handicap visuel, </a:t>
            </a:r>
            <a:r>
              <a:rPr lang="fr-FR" sz="1200" b="1" dirty="0">
                <a:solidFill>
                  <a:schemeClr val="bg1"/>
                </a:solidFill>
              </a:rPr>
              <a:t>souvent invisible</a:t>
            </a:r>
            <a:r>
              <a:rPr lang="fr-FR" sz="1200" dirty="0">
                <a:solidFill>
                  <a:schemeClr val="bg1"/>
                </a:solidFill>
              </a:rPr>
              <a:t>, se manifeste, selon les personnes par des </a:t>
            </a:r>
            <a:r>
              <a:rPr lang="fr-FR" sz="1200" b="1" dirty="0">
                <a:solidFill>
                  <a:schemeClr val="bg1"/>
                </a:solidFill>
              </a:rPr>
              <a:t>capacités réduites à voir, à lire, à écrire ou à se déplacer</a:t>
            </a:r>
            <a:r>
              <a:rPr lang="fr-FR" sz="1200" dirty="0">
                <a:solidFill>
                  <a:schemeClr val="bg1"/>
                </a:solidFill>
              </a:rPr>
              <a:t>.</a:t>
            </a:r>
          </a:p>
          <a:p>
            <a:pPr>
              <a:spcBef>
                <a:spcPts val="450"/>
              </a:spcBef>
            </a:pPr>
            <a:r>
              <a:rPr lang="fr-FR" sz="1200" dirty="0">
                <a:solidFill>
                  <a:schemeClr val="bg1"/>
                </a:solidFill>
              </a:rPr>
              <a:t>La compensation :</a:t>
            </a:r>
          </a:p>
          <a:p>
            <a:pPr lvl="1">
              <a:spcBef>
                <a:spcPts val="450"/>
              </a:spcBef>
            </a:pPr>
            <a:r>
              <a:rPr lang="fr-FR" sz="1050" dirty="0">
                <a:solidFill>
                  <a:schemeClr val="bg1"/>
                </a:solidFill>
              </a:rPr>
              <a:t>Il est possible de faire réaliser un </a:t>
            </a:r>
            <a:r>
              <a:rPr lang="fr-FR" sz="1050" b="1" dirty="0">
                <a:solidFill>
                  <a:schemeClr val="bg1"/>
                </a:solidFill>
              </a:rPr>
              <a:t>bilan fonctionnel </a:t>
            </a:r>
            <a:r>
              <a:rPr lang="fr-FR" sz="1050" dirty="0">
                <a:solidFill>
                  <a:schemeClr val="bg1"/>
                </a:solidFill>
              </a:rPr>
              <a:t>en centre spécialisé de réadaptation de malvoyants avec préconisation de moyens techniques de compensation à mettre en œuvre et finançables dans le cadre du travail par la MIH : </a:t>
            </a:r>
            <a:r>
              <a:rPr lang="fr-FR" sz="1050" b="1" dirty="0">
                <a:solidFill>
                  <a:schemeClr val="bg1"/>
                </a:solidFill>
              </a:rPr>
              <a:t>loupe électronique, logiciel de grossissement de caractères ou de synthèse vocale, clavier braille, canne pour se déplacer, cours de locomotion</a:t>
            </a:r>
            <a:r>
              <a:rPr lang="fr-FR" sz="1050" dirty="0">
                <a:solidFill>
                  <a:schemeClr val="bg1"/>
                </a:solidFill>
              </a:rPr>
              <a:t>...</a:t>
            </a:r>
          </a:p>
          <a:p>
            <a:pPr lvl="1">
              <a:spcBef>
                <a:spcPts val="450"/>
              </a:spcBef>
            </a:pPr>
            <a:r>
              <a:rPr lang="fr-FR" sz="1050" b="1" dirty="0">
                <a:solidFill>
                  <a:schemeClr val="bg1"/>
                </a:solidFill>
              </a:rPr>
              <a:t>Des professionnels spécialisés </a:t>
            </a:r>
            <a:r>
              <a:rPr lang="fr-FR" sz="1050" dirty="0">
                <a:solidFill>
                  <a:schemeClr val="bg1"/>
                </a:solidFill>
              </a:rPr>
              <a:t>: orthoptiste, opticien basse vision, mais aussi psychologue, instructeur en locomotion, l'</a:t>
            </a:r>
            <a:r>
              <a:rPr lang="fr-FR" sz="1050" dirty="0" err="1">
                <a:solidFill>
                  <a:schemeClr val="bg1"/>
                </a:solidFill>
              </a:rPr>
              <a:t>AVjiste</a:t>
            </a:r>
            <a:r>
              <a:rPr lang="fr-FR" sz="1050" dirty="0">
                <a:solidFill>
                  <a:schemeClr val="bg1"/>
                </a:solidFill>
              </a:rPr>
              <a:t>, ergothérapeute.</a:t>
            </a:r>
          </a:p>
        </p:txBody>
      </p:sp>
      <p:graphicFrame>
        <p:nvGraphicFramePr>
          <p:cNvPr id="3" name="Diagramme 2" descr="explications sur le handicap visuel">
            <a:extLst>
              <a:ext uri="{FF2B5EF4-FFF2-40B4-BE49-F238E27FC236}">
                <a16:creationId xmlns:a16="http://schemas.microsoft.com/office/drawing/2014/main" id="{2BEB4994-5D9D-E0A7-C845-A7B412B4B3CE}"/>
              </a:ext>
            </a:extLst>
          </p:cNvPr>
          <p:cNvGraphicFramePr/>
          <p:nvPr/>
        </p:nvGraphicFramePr>
        <p:xfrm>
          <a:off x="1619672" y="795883"/>
          <a:ext cx="6324763" cy="1991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e 4">
            <a:extLst>
              <a:ext uri="{FF2B5EF4-FFF2-40B4-BE49-F238E27FC236}">
                <a16:creationId xmlns:a16="http://schemas.microsoft.com/office/drawing/2014/main" id="{D8B883BC-D772-65E5-B20F-2679D56CDAC1}"/>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7" name="Forme libre 5">
              <a:extLst>
                <a:ext uri="{FF2B5EF4-FFF2-40B4-BE49-F238E27FC236}">
                  <a16:creationId xmlns:a16="http://schemas.microsoft.com/office/drawing/2014/main" id="{AB2DBB95-B983-E0AD-71DC-6774F58497B0}"/>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8" name="Image 6">
              <a:extLst>
                <a:ext uri="{FF2B5EF4-FFF2-40B4-BE49-F238E27FC236}">
                  <a16:creationId xmlns:a16="http://schemas.microsoft.com/office/drawing/2014/main" id="{1AE1306C-31F0-7C60-5A8F-F801590A95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6497362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8C370D0-4980-4034-B04D-995F0339827E}"/>
              </a:ext>
            </a:extLst>
          </p:cNvPr>
          <p:cNvSpPr>
            <a:spLocks noGrp="1"/>
          </p:cNvSpPr>
          <p:nvPr>
            <p:ph type="title"/>
          </p:nvPr>
        </p:nvSpPr>
        <p:spPr>
          <a:xfrm>
            <a:off x="827088" y="268288"/>
            <a:ext cx="8066087" cy="742950"/>
          </a:xfrm>
        </p:spPr>
        <p:txBody>
          <a:bodyPr/>
          <a:lstStyle/>
          <a:p>
            <a:pPr>
              <a:defRPr/>
            </a:pPr>
            <a:r>
              <a:rPr lang="fr-FR" dirty="0"/>
              <a:t>Sur ce handicap des troubles DYS </a:t>
            </a:r>
            <a:br>
              <a:rPr lang="fr-FR" dirty="0"/>
            </a:br>
            <a:r>
              <a:rPr lang="fr-FR" sz="2000" dirty="0"/>
              <a:t>dont 3 DYS sur le numérique</a:t>
            </a:r>
            <a:endParaRPr lang="fr-FR" dirty="0"/>
          </a:p>
        </p:txBody>
      </p:sp>
      <p:sp>
        <p:nvSpPr>
          <p:cNvPr id="6" name="Espace réservé du contenu 5">
            <a:extLst>
              <a:ext uri="{FF2B5EF4-FFF2-40B4-BE49-F238E27FC236}">
                <a16:creationId xmlns:a16="http://schemas.microsoft.com/office/drawing/2014/main" id="{02A3F1F0-3D97-4DD6-A7FB-EE58B43F86D2}"/>
              </a:ext>
            </a:extLst>
          </p:cNvPr>
          <p:cNvSpPr>
            <a:spLocks noGrp="1"/>
          </p:cNvSpPr>
          <p:nvPr>
            <p:ph sz="half" idx="1"/>
          </p:nvPr>
        </p:nvSpPr>
        <p:spPr>
          <a:xfrm>
            <a:off x="107950" y="1397000"/>
            <a:ext cx="4751388" cy="3257550"/>
          </a:xfrm>
        </p:spPr>
        <p:txBody>
          <a:bodyPr>
            <a:normAutofit fontScale="92500"/>
          </a:bodyPr>
          <a:lstStyle/>
          <a:p>
            <a:pPr marL="447675" lvl="1" indent="-171450">
              <a:spcBef>
                <a:spcPts val="1200"/>
              </a:spcBef>
              <a:buClr>
                <a:srgbClr val="FF6600"/>
              </a:buClr>
              <a:buSzPct val="125000"/>
              <a:buFont typeface="Wingdings" panose="05000000000000000000" pitchFamily="2" charset="2"/>
              <a:buChar char="§"/>
              <a:defRPr/>
            </a:pPr>
            <a:r>
              <a:rPr lang="fr-FR" altLang="fr-FR" sz="1400" dirty="0">
                <a:solidFill>
                  <a:srgbClr val="FE7900"/>
                </a:solidFill>
                <a:latin typeface="+mj-lt"/>
              </a:rPr>
              <a:t>Dyslexie : </a:t>
            </a:r>
            <a:r>
              <a:rPr lang="fr-FR" altLang="fr-FR" sz="1400" dirty="0">
                <a:solidFill>
                  <a:schemeClr val="bg1"/>
                </a:solidFill>
                <a:latin typeface="Helvetica 55 Roman" panose="020B0604020202020204" pitchFamily="34" charset="0"/>
              </a:rPr>
              <a:t>Les dyslexiques confondent les lettres qui ont des formes voisines, inversent les syllabes en lisant, ont du mal à associer les sons entendus avec les lettres correspondantes, à s'orienter dans le temps et l'espace.</a:t>
            </a:r>
          </a:p>
          <a:p>
            <a:pPr marL="447675" lvl="1" indent="-171450">
              <a:spcBef>
                <a:spcPts val="1200"/>
              </a:spcBef>
              <a:buClr>
                <a:srgbClr val="FF6600"/>
              </a:buClr>
              <a:buSzPct val="125000"/>
              <a:buFont typeface="Wingdings" panose="05000000000000000000" pitchFamily="2" charset="2"/>
              <a:buChar char="§"/>
              <a:defRPr/>
            </a:pPr>
            <a:r>
              <a:rPr lang="fr-FR" altLang="fr-FR" sz="1400" dirty="0">
                <a:solidFill>
                  <a:srgbClr val="FE7900"/>
                </a:solidFill>
                <a:latin typeface="+mj-lt"/>
              </a:rPr>
              <a:t>Dysorthographie </a:t>
            </a:r>
            <a:r>
              <a:rPr lang="fr-FR" altLang="fr-FR" sz="1400" dirty="0">
                <a:latin typeface="+mj-lt"/>
              </a:rPr>
              <a:t>: </a:t>
            </a:r>
            <a:r>
              <a:rPr lang="fr-FR" altLang="fr-FR" sz="1400" dirty="0">
                <a:solidFill>
                  <a:schemeClr val="bg1"/>
                </a:solidFill>
                <a:latin typeface="Helvetica 55 Roman" panose="020B0604020202020204" pitchFamily="34" charset="0"/>
              </a:rPr>
              <a:t>Ce problème peut se traduire à l'écrit par les difficultés suivantes : Erreurs de découpage ; disparition ou transformation de certains sons ; Inversions ; fautes d'orthographe, de conjugaison, de grammaire et d'analyse </a:t>
            </a:r>
            <a:endParaRPr lang="fr-FR" altLang="fr-FR" sz="1400" dirty="0">
              <a:solidFill>
                <a:srgbClr val="FE7900"/>
              </a:solidFill>
              <a:latin typeface="Helvetica 55 Roman" panose="020B0604020202020204" pitchFamily="34" charset="0"/>
            </a:endParaRPr>
          </a:p>
          <a:p>
            <a:pPr marL="447675" lvl="1" indent="-171450">
              <a:spcBef>
                <a:spcPts val="1200"/>
              </a:spcBef>
              <a:buClr>
                <a:srgbClr val="FF6600"/>
              </a:buClr>
              <a:buSzPct val="125000"/>
              <a:buFont typeface="Wingdings" panose="05000000000000000000" pitchFamily="2" charset="2"/>
              <a:buChar char="§"/>
              <a:defRPr/>
            </a:pPr>
            <a:r>
              <a:rPr lang="fr-FR" altLang="fr-FR" sz="1400" dirty="0">
                <a:latin typeface="+mj-lt"/>
              </a:rPr>
              <a:t>Dyspraxie : </a:t>
            </a:r>
            <a:r>
              <a:rPr lang="fr-FR" altLang="fr-FR" sz="1400" dirty="0">
                <a:solidFill>
                  <a:schemeClr val="bg1"/>
                </a:solidFill>
                <a:latin typeface="Helvetica 55 Roman" panose="020B0604020202020204" pitchFamily="34" charset="0"/>
              </a:rPr>
              <a:t>difficultés pour effectuer ce qu'on appelle des praxies, c'est-à-dire les gestes qui ont été appris et qui deviennent des réflexes : utiliser des ciseaux, plier une feuille, se servir de l'eau… Cela peut également entraîner des difficultés à lire et à écrire, car lire et écrire font également appel à des praxies !</a:t>
            </a:r>
          </a:p>
          <a:p>
            <a:pPr marL="285750" indent="-285750">
              <a:spcBef>
                <a:spcPts val="1200"/>
              </a:spcBef>
              <a:buClr>
                <a:srgbClr val="FF6600"/>
              </a:buClr>
              <a:buSzPct val="125000"/>
              <a:buFont typeface="Wingdings" panose="05000000000000000000" pitchFamily="2" charset="2"/>
              <a:buChar char="§"/>
              <a:defRPr/>
            </a:pPr>
            <a:endParaRPr lang="fr-FR" altLang="fr-FR" sz="1600" dirty="0">
              <a:latin typeface="+mj-lt"/>
            </a:endParaRPr>
          </a:p>
        </p:txBody>
      </p:sp>
      <p:pic>
        <p:nvPicPr>
          <p:cNvPr id="123909" name="Image 5" descr="1ere image du texte comme il devrait être lu : Des solutions numériques pour faciliter la lecture !">
            <a:extLst>
              <a:ext uri="{FF2B5EF4-FFF2-40B4-BE49-F238E27FC236}">
                <a16:creationId xmlns:a16="http://schemas.microsoft.com/office/drawing/2014/main" id="{272B4B8E-C124-41D3-999D-B43D2AA852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4975" y="1673225"/>
            <a:ext cx="3317875" cy="890587"/>
          </a:xfrm>
          <a:prstGeom prst="rect">
            <a:avLst/>
          </a:prstGeom>
          <a:noFill/>
          <a:ln w="57150">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123908" name="Image 3" descr="2e image de comment le texte de la 1ère image, une personne dyslexique voit les mots, c'est à dire que les lettres se mélangent : Des suontlois numériqies pour fcetiilar la lreuce !">
            <a:extLst>
              <a:ext uri="{FF2B5EF4-FFF2-40B4-BE49-F238E27FC236}">
                <a16:creationId xmlns:a16="http://schemas.microsoft.com/office/drawing/2014/main" id="{77974F86-45E3-48E2-A1F3-685BED7D4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41963" y="2728912"/>
            <a:ext cx="3317875" cy="792163"/>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23910" name="Image 3" descr="lendemain = lent de main&#10;sept = step&#10;priorité = propriété">
            <a:extLst>
              <a:ext uri="{FF2B5EF4-FFF2-40B4-BE49-F238E27FC236}">
                <a16:creationId xmlns:a16="http://schemas.microsoft.com/office/drawing/2014/main" id="{95648483-59AF-4F5A-936C-655F6E821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3687762"/>
            <a:ext cx="22018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911" name="Groupe 6">
            <a:extLst>
              <a:ext uri="{FF2B5EF4-FFF2-40B4-BE49-F238E27FC236}">
                <a16:creationId xmlns:a16="http://schemas.microsoft.com/office/drawing/2014/main" id="{450A0D09-13CF-4D71-A424-4D6F89FA5C00}"/>
              </a:ext>
              <a:ext uri="{C183D7F6-B498-43B3-948B-1728B52AA6E4}">
                <adec:decorative xmlns:adec="http://schemas.microsoft.com/office/drawing/2017/decorative" val="1"/>
              </a:ext>
            </a:extLst>
          </p:cNvPr>
          <p:cNvGrpSpPr>
            <a:grpSpLocks/>
          </p:cNvGrpSpPr>
          <p:nvPr/>
        </p:nvGrpSpPr>
        <p:grpSpPr bwMode="auto">
          <a:xfrm>
            <a:off x="8294688" y="123825"/>
            <a:ext cx="671512" cy="658813"/>
            <a:chOff x="8294688" y="123825"/>
            <a:chExt cx="671512" cy="658813"/>
          </a:xfrm>
        </p:grpSpPr>
        <p:grpSp>
          <p:nvGrpSpPr>
            <p:cNvPr id="123912" name="Groupe 13">
              <a:extLst>
                <a:ext uri="{FF2B5EF4-FFF2-40B4-BE49-F238E27FC236}">
                  <a16:creationId xmlns:a16="http://schemas.microsoft.com/office/drawing/2014/main" id="{E2A59A96-29B4-4963-BFAE-C148E61335EE}"/>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6" name="Forme libre 17">
                <a:extLst>
                  <a:ext uri="{FF2B5EF4-FFF2-40B4-BE49-F238E27FC236}">
                    <a16:creationId xmlns:a16="http://schemas.microsoft.com/office/drawing/2014/main" id="{3C4D73BD-1300-47BA-8230-36760862B2AA}"/>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3916" name="Image 15">
                <a:extLst>
                  <a:ext uri="{FF2B5EF4-FFF2-40B4-BE49-F238E27FC236}">
                    <a16:creationId xmlns:a16="http://schemas.microsoft.com/office/drawing/2014/main" id="{E6B64C69-5969-48BE-A770-91C8EF7440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Ellipse 13">
              <a:extLst>
                <a:ext uri="{FF2B5EF4-FFF2-40B4-BE49-F238E27FC236}">
                  <a16:creationId xmlns:a16="http://schemas.microsoft.com/office/drawing/2014/main" id="{224C0294-B202-4CC5-8844-E678A395DAFA}"/>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3914" name="Image 10">
              <a:extLst>
                <a:ext uri="{FF2B5EF4-FFF2-40B4-BE49-F238E27FC236}">
                  <a16:creationId xmlns:a16="http://schemas.microsoft.com/office/drawing/2014/main" id="{E6C826FA-96C8-47FA-955E-C4C9911B2947}"/>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B47F313-049D-4968-B778-EB18CE644254}"/>
              </a:ext>
            </a:extLst>
          </p:cNvPr>
          <p:cNvSpPr>
            <a:spLocks noGrp="1"/>
          </p:cNvSpPr>
          <p:nvPr>
            <p:ph type="title"/>
          </p:nvPr>
        </p:nvSpPr>
        <p:spPr>
          <a:xfrm>
            <a:off x="762591" y="39688"/>
            <a:ext cx="8066087" cy="742950"/>
          </a:xfrm>
        </p:spPr>
        <p:txBody>
          <a:bodyPr/>
          <a:lstStyle/>
          <a:p>
            <a:pPr>
              <a:defRPr/>
            </a:pPr>
            <a:r>
              <a:rPr lang="fr-FR" dirty="0"/>
              <a:t>Sur ce handicap TDAH</a:t>
            </a:r>
            <a:br>
              <a:rPr lang="fr-FR" dirty="0"/>
            </a:br>
            <a:r>
              <a:rPr lang="fr-FR" sz="2000" dirty="0">
                <a:latin typeface="Helvetica 55 Roman" panose="020B0604020202020204" pitchFamily="34" charset="0"/>
              </a:rPr>
              <a:t>(Troubles du Déficit de l’Attention avec ou sans Hyperactivité)</a:t>
            </a:r>
            <a:endParaRPr lang="fr-FR" dirty="0">
              <a:latin typeface="Helvetica 55 Roman" panose="020B0604020202020204" pitchFamily="34" charset="0"/>
            </a:endParaRPr>
          </a:p>
        </p:txBody>
      </p:sp>
      <p:grpSp>
        <p:nvGrpSpPr>
          <p:cNvPr id="125957" name="Groupe 6">
            <a:extLst>
              <a:ext uri="{FF2B5EF4-FFF2-40B4-BE49-F238E27FC236}">
                <a16:creationId xmlns:a16="http://schemas.microsoft.com/office/drawing/2014/main" id="{97C7681D-6EB5-4FAB-BD3F-EA0161872A2C}"/>
              </a:ext>
              <a:ext uri="{C183D7F6-B498-43B3-948B-1728B52AA6E4}">
                <adec:decorative xmlns:adec="http://schemas.microsoft.com/office/drawing/2017/decorative" val="1"/>
              </a:ext>
            </a:extLst>
          </p:cNvPr>
          <p:cNvGrpSpPr>
            <a:grpSpLocks/>
          </p:cNvGrpSpPr>
          <p:nvPr/>
        </p:nvGrpSpPr>
        <p:grpSpPr bwMode="auto">
          <a:xfrm>
            <a:off x="8294688" y="123825"/>
            <a:ext cx="671512" cy="658813"/>
            <a:chOff x="8294688" y="123825"/>
            <a:chExt cx="671512" cy="658813"/>
          </a:xfrm>
        </p:grpSpPr>
        <p:grpSp>
          <p:nvGrpSpPr>
            <p:cNvPr id="125958" name="Groupe 13">
              <a:extLst>
                <a:ext uri="{FF2B5EF4-FFF2-40B4-BE49-F238E27FC236}">
                  <a16:creationId xmlns:a16="http://schemas.microsoft.com/office/drawing/2014/main" id="{312671F5-BC73-4AE1-9A40-1F5BE61749FF}"/>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6" name="Forme libre 17">
                <a:extLst>
                  <a:ext uri="{FF2B5EF4-FFF2-40B4-BE49-F238E27FC236}">
                    <a16:creationId xmlns:a16="http://schemas.microsoft.com/office/drawing/2014/main" id="{D636E5DD-B399-4135-AF11-F0D757492433}"/>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5962" name="Image 15">
                <a:extLst>
                  <a:ext uri="{FF2B5EF4-FFF2-40B4-BE49-F238E27FC236}">
                    <a16:creationId xmlns:a16="http://schemas.microsoft.com/office/drawing/2014/main" id="{FEC8CB8F-A7F9-4487-BAD0-2BB96F4A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Ellipse 12">
              <a:extLst>
                <a:ext uri="{FF2B5EF4-FFF2-40B4-BE49-F238E27FC236}">
                  <a16:creationId xmlns:a16="http://schemas.microsoft.com/office/drawing/2014/main" id="{D288ED83-CB49-4737-8C62-4815322F5EC0}"/>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5960" name="Image 10">
              <a:extLst>
                <a:ext uri="{FF2B5EF4-FFF2-40B4-BE49-F238E27FC236}">
                  <a16:creationId xmlns:a16="http://schemas.microsoft.com/office/drawing/2014/main" id="{BB7A0F7D-30F2-4BC4-8DCB-111AB66F9D61}"/>
                </a:ext>
              </a:extLst>
            </p:cNvPr>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8" name="Espace réservé du contenu 7">
            <a:extLst>
              <a:ext uri="{FF2B5EF4-FFF2-40B4-BE49-F238E27FC236}">
                <a16:creationId xmlns:a16="http://schemas.microsoft.com/office/drawing/2014/main" id="{D927CB31-B624-8330-E21D-646465EC0428}"/>
              </a:ext>
            </a:extLst>
          </p:cNvPr>
          <p:cNvGraphicFramePr>
            <a:graphicFrameLocks noGrp="1"/>
          </p:cNvGraphicFramePr>
          <p:nvPr>
            <p:ph sz="half" idx="1"/>
          </p:nvPr>
        </p:nvGraphicFramePr>
        <p:xfrm>
          <a:off x="31760" y="703043"/>
          <a:ext cx="9020454" cy="4375088"/>
        </p:xfrm>
        <a:graphic>
          <a:graphicData uri="http://schemas.openxmlformats.org/drawingml/2006/table">
            <a:tbl>
              <a:tblPr firstRow="1" bandRow="1">
                <a:tableStyleId>{F5AB1C69-6EDB-4FF4-983F-18BD219EF322}</a:tableStyleId>
              </a:tblPr>
              <a:tblGrid>
                <a:gridCol w="5420053">
                  <a:extLst>
                    <a:ext uri="{9D8B030D-6E8A-4147-A177-3AD203B41FA5}">
                      <a16:colId xmlns:a16="http://schemas.microsoft.com/office/drawing/2014/main" val="1503964039"/>
                    </a:ext>
                  </a:extLst>
                </a:gridCol>
                <a:gridCol w="792088">
                  <a:extLst>
                    <a:ext uri="{9D8B030D-6E8A-4147-A177-3AD203B41FA5}">
                      <a16:colId xmlns:a16="http://schemas.microsoft.com/office/drawing/2014/main" val="382387942"/>
                    </a:ext>
                  </a:extLst>
                </a:gridCol>
                <a:gridCol w="720080">
                  <a:extLst>
                    <a:ext uri="{9D8B030D-6E8A-4147-A177-3AD203B41FA5}">
                      <a16:colId xmlns:a16="http://schemas.microsoft.com/office/drawing/2014/main" val="3936855238"/>
                    </a:ext>
                  </a:extLst>
                </a:gridCol>
                <a:gridCol w="720080">
                  <a:extLst>
                    <a:ext uri="{9D8B030D-6E8A-4147-A177-3AD203B41FA5}">
                      <a16:colId xmlns:a16="http://schemas.microsoft.com/office/drawing/2014/main" val="2595476391"/>
                    </a:ext>
                  </a:extLst>
                </a:gridCol>
                <a:gridCol w="720080">
                  <a:extLst>
                    <a:ext uri="{9D8B030D-6E8A-4147-A177-3AD203B41FA5}">
                      <a16:colId xmlns:a16="http://schemas.microsoft.com/office/drawing/2014/main" val="195932338"/>
                    </a:ext>
                  </a:extLst>
                </a:gridCol>
                <a:gridCol w="648073">
                  <a:extLst>
                    <a:ext uri="{9D8B030D-6E8A-4147-A177-3AD203B41FA5}">
                      <a16:colId xmlns:a16="http://schemas.microsoft.com/office/drawing/2014/main" val="564396315"/>
                    </a:ext>
                  </a:extLst>
                </a:gridCol>
              </a:tblGrid>
              <a:tr h="351664">
                <a:tc>
                  <a:txBody>
                    <a:bodyPr/>
                    <a:lstStyle/>
                    <a:p>
                      <a:pPr algn="ctr" fontAlgn="b"/>
                      <a:r>
                        <a:rPr lang="fr-FR" sz="1100" b="1" u="none" strike="noStrike" dirty="0">
                          <a:solidFill>
                            <a:srgbClr val="000000"/>
                          </a:solidFill>
                          <a:effectLst/>
                        </a:rPr>
                        <a:t>Les fonctions</a:t>
                      </a:r>
                      <a:endParaRPr lang="fr-FR" sz="1100" b="1"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latin typeface="Helvetica 55 Roman" panose="020B0604020202020204" pitchFamily="34" charset="0"/>
                        </a:rPr>
                        <a:t>Fonctions exécutives</a:t>
                      </a:r>
                      <a:endParaRPr lang="fr-FR" sz="1100" b="0" i="0" u="none" strike="noStrike" dirty="0">
                        <a:solidFill>
                          <a:srgbClr val="000000"/>
                        </a:solidFill>
                        <a:effectLst/>
                        <a:latin typeface="Helvetica 55 Roman" panose="020B0604020202020204" pitchFamily="34" charset="0"/>
                      </a:endParaRPr>
                    </a:p>
                  </a:txBody>
                  <a:tcPr marL="7620" marR="7620" marT="7620" marB="0" anchor="b"/>
                </a:tc>
                <a:tc>
                  <a:txBody>
                    <a:bodyPr/>
                    <a:lstStyle/>
                    <a:p>
                      <a:pPr algn="ctr" fontAlgn="b"/>
                      <a:r>
                        <a:rPr lang="fr-FR" sz="1100" b="0" u="none" strike="noStrike" dirty="0">
                          <a:solidFill>
                            <a:srgbClr val="000000"/>
                          </a:solidFill>
                          <a:effectLst/>
                          <a:latin typeface="Helvetica 55 Roman" panose="020B0604020202020204" pitchFamily="34" charset="0"/>
                        </a:rPr>
                        <a:t>Habilités sociales</a:t>
                      </a:r>
                      <a:endParaRPr lang="fr-FR" sz="1100" b="0" i="0" u="none" strike="noStrike" dirty="0">
                        <a:solidFill>
                          <a:srgbClr val="000000"/>
                        </a:solidFill>
                        <a:effectLst/>
                        <a:latin typeface="Helvetica 55 Roman" panose="020B0604020202020204" pitchFamily="34" charset="0"/>
                      </a:endParaRPr>
                    </a:p>
                  </a:txBody>
                  <a:tcPr marL="7620" marR="7620" marT="7620" marB="0" anchor="b"/>
                </a:tc>
                <a:tc>
                  <a:txBody>
                    <a:bodyPr/>
                    <a:lstStyle/>
                    <a:p>
                      <a:pPr algn="ctr" fontAlgn="b"/>
                      <a:r>
                        <a:rPr lang="fr-FR" sz="1100" b="0" u="none" strike="noStrike" dirty="0">
                          <a:solidFill>
                            <a:srgbClr val="000000"/>
                          </a:solidFill>
                          <a:effectLst/>
                          <a:latin typeface="Helvetica 55 Roman" panose="020B0604020202020204" pitchFamily="34" charset="0"/>
                        </a:rPr>
                        <a:t>Lecture</a:t>
                      </a:r>
                      <a:endParaRPr lang="fr-FR" sz="1100" b="0" i="0" u="none" strike="noStrike" dirty="0">
                        <a:solidFill>
                          <a:srgbClr val="000000"/>
                        </a:solidFill>
                        <a:effectLst/>
                        <a:latin typeface="Helvetica 55 Roman" panose="020B0604020202020204" pitchFamily="34" charset="0"/>
                      </a:endParaRPr>
                    </a:p>
                  </a:txBody>
                  <a:tcPr marL="7620" marR="7620" marT="7620" marB="0" anchor="b"/>
                </a:tc>
                <a:tc>
                  <a:txBody>
                    <a:bodyPr/>
                    <a:lstStyle/>
                    <a:p>
                      <a:pPr algn="ctr" fontAlgn="b"/>
                      <a:r>
                        <a:rPr lang="fr-FR" sz="1056" b="0" u="none" strike="noStrike" dirty="0">
                          <a:solidFill>
                            <a:srgbClr val="000000"/>
                          </a:solidFill>
                          <a:effectLst/>
                          <a:latin typeface="Helvetica 55 Roman" panose="020B0604020202020204" pitchFamily="34" charset="0"/>
                        </a:rPr>
                        <a:t>Rédaction</a:t>
                      </a:r>
                      <a:endParaRPr lang="fr-FR" sz="1056" b="0" i="0" u="none" strike="noStrike" dirty="0">
                        <a:solidFill>
                          <a:srgbClr val="000000"/>
                        </a:solidFill>
                        <a:effectLst/>
                        <a:latin typeface="Helvetica 55 Roman" panose="020B0604020202020204" pitchFamily="34" charset="0"/>
                      </a:endParaRPr>
                    </a:p>
                  </a:txBody>
                  <a:tcPr marL="7620" marR="7620" marT="7620" marB="0" anchor="b"/>
                </a:tc>
                <a:tc>
                  <a:txBody>
                    <a:bodyPr/>
                    <a:lstStyle/>
                    <a:p>
                      <a:pPr algn="ctr" fontAlgn="b"/>
                      <a:r>
                        <a:rPr lang="fr-FR" sz="1100" b="0" u="none" strike="noStrike" dirty="0">
                          <a:solidFill>
                            <a:srgbClr val="000000"/>
                          </a:solidFill>
                          <a:effectLst/>
                          <a:latin typeface="Helvetica 55 Roman" panose="020B0604020202020204" pitchFamily="34" charset="0"/>
                        </a:rPr>
                        <a:t>Travail d'équipe</a:t>
                      </a:r>
                      <a:endParaRPr lang="fr-FR" sz="1100" b="0" i="0" u="none" strike="noStrike" dirty="0">
                        <a:solidFill>
                          <a:srgbClr val="000000"/>
                        </a:solidFill>
                        <a:effectLst/>
                        <a:latin typeface="Helvetica 55 Roman" panose="020B0604020202020204" pitchFamily="34" charset="0"/>
                      </a:endParaRPr>
                    </a:p>
                  </a:txBody>
                  <a:tcPr marL="7620" marR="7620" marT="7620" marB="0" anchor="b"/>
                </a:tc>
                <a:extLst>
                  <a:ext uri="{0D108BD9-81ED-4DB2-BD59-A6C34878D82A}">
                    <a16:rowId xmlns:a16="http://schemas.microsoft.com/office/drawing/2014/main" val="1130068223"/>
                  </a:ext>
                </a:extLst>
              </a:tr>
              <a:tr h="200416">
                <a:tc>
                  <a:txBody>
                    <a:bodyPr/>
                    <a:lstStyle/>
                    <a:p>
                      <a:pPr algn="l" fontAlgn="b"/>
                      <a:r>
                        <a:rPr lang="fr-FR" sz="1100" b="0" u="none" strike="noStrike" dirty="0">
                          <a:solidFill>
                            <a:srgbClr val="000000"/>
                          </a:solidFill>
                          <a:effectLst/>
                          <a:latin typeface="Helvetica 55 Roman" panose="020B0604020202020204" pitchFamily="34" charset="0"/>
                        </a:rPr>
                        <a:t>Mémoire de travail (manipuler des infos, double tâche, compréhension)</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48009837"/>
                  </a:ext>
                </a:extLst>
              </a:tr>
              <a:tr h="379801">
                <a:tc>
                  <a:txBody>
                    <a:bodyPr/>
                    <a:lstStyle/>
                    <a:p>
                      <a:pPr algn="l" fontAlgn="b"/>
                      <a:r>
                        <a:rPr lang="fr-FR" sz="1100" b="0" u="none" strike="noStrike" dirty="0">
                          <a:solidFill>
                            <a:srgbClr val="000000"/>
                          </a:solidFill>
                          <a:effectLst/>
                          <a:latin typeface="Helvetica 55 Roman" panose="020B0604020202020204" pitchFamily="34" charset="0"/>
                        </a:rPr>
                        <a:t>Inhibition (cognitives, comportementales, émotionnelle =&gt; attente soutenue, auto-contrôle/régulation des émotions)</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96333345"/>
                  </a:ext>
                </a:extLst>
              </a:tr>
              <a:tr h="196263">
                <a:tc>
                  <a:txBody>
                    <a:bodyPr/>
                    <a:lstStyle/>
                    <a:p>
                      <a:pPr algn="l" fontAlgn="b"/>
                      <a:r>
                        <a:rPr lang="fr-FR" sz="1100" b="0" u="none" strike="noStrike" dirty="0">
                          <a:solidFill>
                            <a:srgbClr val="000000"/>
                          </a:solidFill>
                          <a:effectLst/>
                          <a:latin typeface="Helvetica 55 Roman" panose="020B0604020202020204" pitchFamily="34" charset="0"/>
                        </a:rPr>
                        <a:t>Planification (procéder par étape, anticiper, organiser, gestion du temps)</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494325268"/>
                  </a:ext>
                </a:extLst>
              </a:tr>
              <a:tr h="216024">
                <a:tc>
                  <a:txBody>
                    <a:bodyPr/>
                    <a:lstStyle/>
                    <a:p>
                      <a:pPr algn="l" fontAlgn="b"/>
                      <a:r>
                        <a:rPr lang="fr-FR" sz="1100" b="0" u="none" strike="noStrike" dirty="0" err="1">
                          <a:solidFill>
                            <a:srgbClr val="000000"/>
                          </a:solidFill>
                          <a:effectLst/>
                          <a:latin typeface="Helvetica 55 Roman" panose="020B0604020202020204" pitchFamily="34" charset="0"/>
                        </a:rPr>
                        <a:t>Flexibité</a:t>
                      </a:r>
                      <a:r>
                        <a:rPr lang="fr-FR" sz="1100" b="0" u="none" strike="noStrike" dirty="0">
                          <a:solidFill>
                            <a:srgbClr val="000000"/>
                          </a:solidFill>
                          <a:effectLst/>
                          <a:latin typeface="Helvetica 55 Roman" panose="020B0604020202020204" pitchFamily="34" charset="0"/>
                        </a:rPr>
                        <a:t> mentale (s'adapter, s'ajuster, gestion des imprévus, créativité)</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405123595"/>
                  </a:ext>
                </a:extLst>
              </a:tr>
              <a:tr h="216024">
                <a:tc>
                  <a:txBody>
                    <a:bodyPr/>
                    <a:lstStyle/>
                    <a:p>
                      <a:pPr algn="l" fontAlgn="b"/>
                      <a:r>
                        <a:rPr lang="fr-FR" sz="1100" b="0" u="none" strike="noStrike" dirty="0">
                          <a:solidFill>
                            <a:srgbClr val="000000"/>
                          </a:solidFill>
                          <a:effectLst/>
                          <a:latin typeface="Helvetica 55 Roman" panose="020B0604020202020204" pitchFamily="34" charset="0"/>
                        </a:rPr>
                        <a:t>Initiation et exécution (passer à l'action, exécuter/terminer tâche)</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870480025"/>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Reconnaissance de la forme visuelle des mots</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803014397"/>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Implicites, pragmatique du langage et inférences</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474279476"/>
                  </a:ext>
                </a:extLst>
              </a:tr>
              <a:tr h="179740">
                <a:tc>
                  <a:txBody>
                    <a:bodyPr/>
                    <a:lstStyle/>
                    <a:p>
                      <a:pPr algn="l" fontAlgn="b"/>
                      <a:r>
                        <a:rPr lang="fr-FR" sz="1100" b="0" u="none" strike="noStrike">
                          <a:solidFill>
                            <a:srgbClr val="000000"/>
                          </a:solidFill>
                          <a:effectLst/>
                          <a:latin typeface="Helvetica 55 Roman" panose="020B0604020202020204" pitchFamily="34" charset="0"/>
                        </a:rPr>
                        <a:t>Oculomotricité (saccades)</a:t>
                      </a:r>
                      <a:endParaRPr lang="fr-FR" sz="1100" b="0" i="0" u="none" strike="noStrike">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355287465"/>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Compréhension</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68052390"/>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Orthographe</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19916131"/>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Geste graphomoteur</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160442913"/>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Organisation des idées, synthèse</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515944114"/>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Théorie d'esprit et empathie</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241841929"/>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Communication verbale</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148943357"/>
                  </a:ext>
                </a:extLst>
              </a:tr>
              <a:tr h="202716">
                <a:tc>
                  <a:txBody>
                    <a:bodyPr/>
                    <a:lstStyle/>
                    <a:p>
                      <a:pPr algn="l" fontAlgn="b"/>
                      <a:r>
                        <a:rPr lang="fr-FR" sz="1100" b="0" u="none" strike="noStrike" dirty="0">
                          <a:solidFill>
                            <a:srgbClr val="000000"/>
                          </a:solidFill>
                          <a:effectLst/>
                          <a:latin typeface="Helvetica 55 Roman" panose="020B0604020202020204" pitchFamily="34" charset="0"/>
                        </a:rPr>
                        <a:t>Affirmation de soi (comorbidité), troubles psychoaffectifs</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34363316"/>
                  </a:ext>
                </a:extLst>
              </a:tr>
              <a:tr h="179740">
                <a:tc>
                  <a:txBody>
                    <a:bodyPr/>
                    <a:lstStyle/>
                    <a:p>
                      <a:pPr algn="l" fontAlgn="b"/>
                      <a:r>
                        <a:rPr lang="fr-FR" sz="1100" b="0" u="none" strike="noStrike" dirty="0">
                          <a:solidFill>
                            <a:srgbClr val="000000"/>
                          </a:solidFill>
                          <a:effectLst/>
                          <a:latin typeface="Helvetica 55 Roman" panose="020B0604020202020204" pitchFamily="34" charset="0"/>
                        </a:rPr>
                        <a:t>Contrôle du comportement</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X</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a:solidFill>
                            <a:srgbClr val="000000"/>
                          </a:solidFill>
                          <a:effectLst/>
                        </a:rPr>
                        <a:t> </a:t>
                      </a:r>
                      <a:endParaRPr lang="fr-FR"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38131899"/>
                  </a:ext>
                </a:extLst>
              </a:tr>
              <a:tr h="232130">
                <a:tc>
                  <a:txBody>
                    <a:bodyPr/>
                    <a:lstStyle/>
                    <a:p>
                      <a:pPr algn="l" fontAlgn="b"/>
                      <a:r>
                        <a:rPr lang="fr-FR" sz="1100" b="0" u="none" strike="noStrike" dirty="0">
                          <a:solidFill>
                            <a:srgbClr val="000000"/>
                          </a:solidFill>
                          <a:effectLst/>
                          <a:latin typeface="Helvetica 55 Roman" panose="020B0604020202020204" pitchFamily="34" charset="0"/>
                        </a:rPr>
                        <a:t>Habilités sociales (réponses appropriées, discrétion </a:t>
                      </a:r>
                      <a:r>
                        <a:rPr lang="fr-FR" sz="1100" b="0" u="none" strike="noStrike" dirty="0" err="1">
                          <a:solidFill>
                            <a:srgbClr val="000000"/>
                          </a:solidFill>
                          <a:effectLst/>
                          <a:latin typeface="Helvetica 55 Roman" panose="020B0604020202020204" pitchFamily="34" charset="0"/>
                        </a:rPr>
                        <a:t>etc</a:t>
                      </a:r>
                      <a:r>
                        <a:rPr lang="fr-FR" sz="1100" b="0" u="none" strike="noStrike" dirty="0">
                          <a:solidFill>
                            <a:srgbClr val="000000"/>
                          </a:solidFill>
                          <a:effectLst/>
                          <a:latin typeface="Helvetica 55 Roman" panose="020B0604020202020204" pitchFamily="34" charset="0"/>
                        </a:rPr>
                        <a:t>)</a:t>
                      </a:r>
                      <a:endParaRPr lang="fr-FR" sz="1100" b="0" i="0" u="none" strike="noStrike" dirty="0">
                        <a:solidFill>
                          <a:srgbClr val="000000"/>
                        </a:solidFill>
                        <a:effectLst/>
                        <a:latin typeface="Helvetica 55 Roman" panose="020B0604020202020204" pitchFamily="34" charset="0"/>
                      </a:endParaRPr>
                    </a:p>
                  </a:txBody>
                  <a:tcPr marL="7200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 </a:t>
                      </a:r>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39184936"/>
                  </a:ext>
                </a:extLst>
              </a:tr>
              <a:tr h="164501">
                <a:tc>
                  <a:txBody>
                    <a:bodyPr/>
                    <a:lstStyle/>
                    <a:p>
                      <a:pPr algn="l" fontAlgn="b"/>
                      <a:r>
                        <a:rPr lang="fr-FR" sz="1100" b="0" i="0" u="none" strike="noStrike" dirty="0">
                          <a:solidFill>
                            <a:srgbClr val="000000"/>
                          </a:solidFill>
                          <a:effectLst/>
                          <a:latin typeface="Helvetica 55 Roman" panose="020B0604020202020204" pitchFamily="34" charset="0"/>
                        </a:rPr>
                        <a:t>Contrôle du comportement (humeurs, impulsivité)</a:t>
                      </a:r>
                    </a:p>
                  </a:txBody>
                  <a:tcPr marL="7200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205343555"/>
                  </a:ext>
                </a:extLst>
              </a:tr>
              <a:tr h="133257">
                <a:tc>
                  <a:txBody>
                    <a:bodyPr/>
                    <a:lstStyle/>
                    <a:p>
                      <a:pPr algn="l" fontAlgn="b"/>
                      <a:r>
                        <a:rPr lang="fr-FR" sz="1100" b="0" i="0" u="none" strike="noStrike" dirty="0">
                          <a:solidFill>
                            <a:srgbClr val="000000"/>
                          </a:solidFill>
                          <a:effectLst/>
                          <a:latin typeface="Helvetica 55 Roman" panose="020B0604020202020204" pitchFamily="34" charset="0"/>
                        </a:rPr>
                        <a:t>Centres d'intérêts</a:t>
                      </a:r>
                    </a:p>
                  </a:txBody>
                  <a:tcPr marL="7200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82065855"/>
                  </a:ext>
                </a:extLst>
              </a:tr>
              <a:tr h="232130">
                <a:tc>
                  <a:txBody>
                    <a:bodyPr/>
                    <a:lstStyle/>
                    <a:p>
                      <a:pPr algn="l" fontAlgn="b"/>
                      <a:r>
                        <a:rPr lang="fr-FR" sz="1100" b="0" i="0" u="none" strike="noStrike" dirty="0">
                          <a:solidFill>
                            <a:srgbClr val="000000"/>
                          </a:solidFill>
                          <a:effectLst/>
                          <a:latin typeface="Helvetica 55 Roman" panose="020B0604020202020204" pitchFamily="34" charset="0"/>
                        </a:rPr>
                        <a:t>Aspects sensoriels (hyper ou hypo sensibilité)</a:t>
                      </a:r>
                    </a:p>
                  </a:txBody>
                  <a:tcPr marL="7200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fr-FR"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fr-FR" sz="1100" b="0" u="none" strike="noStrike" dirty="0">
                          <a:solidFill>
                            <a:srgbClr val="000000"/>
                          </a:solidFill>
                          <a:effectLst/>
                        </a:rPr>
                        <a:t>X</a:t>
                      </a:r>
                      <a:endParaRPr lang="fr-FR"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233101049"/>
                  </a:ext>
                </a:extLst>
              </a:tr>
            </a:tbl>
          </a:graphicData>
        </a:graphic>
      </p:graphicFrame>
    </p:spTree>
    <p:extLst>
      <p:ext uri="{BB962C8B-B14F-4D97-AF65-F5344CB8AC3E}">
        <p14:creationId xmlns:p14="http://schemas.microsoft.com/office/powerpoint/2010/main" val="4175755499"/>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dirty="0"/>
              <a:t>Le handicap cognitif : TDAH et DYS</a:t>
            </a:r>
            <a:br>
              <a:rPr lang="fr-FR" sz="2400" dirty="0"/>
            </a:br>
            <a:r>
              <a:rPr lang="fr-FR" sz="2400" dirty="0"/>
              <a:t>suite tableau clinique témoignages et tests</a:t>
            </a:r>
            <a:br>
              <a:rPr lang="fr-FR" sz="2400" dirty="0"/>
            </a:br>
            <a:endParaRPr lang="fr-FR" sz="2400" dirty="0"/>
          </a:p>
        </p:txBody>
      </p:sp>
      <p:pic>
        <p:nvPicPr>
          <p:cNvPr id="9" name="Espace réservé du contenu 8">
            <a:extLst>
              <a:ext uri="{FF2B5EF4-FFF2-40B4-BE49-F238E27FC236}">
                <a16:creationId xmlns:a16="http://schemas.microsoft.com/office/drawing/2014/main" id="{B23D5FB5-A6B4-F671-F2A0-1FEE58F0BE1C}"/>
              </a:ext>
              <a:ext uri="{C183D7F6-B498-43B3-948B-1728B52AA6E4}">
                <adec:decorative xmlns:adec="http://schemas.microsoft.com/office/drawing/2017/decorative" val="1"/>
              </a:ext>
            </a:extLst>
          </p:cNvPr>
          <p:cNvPicPr>
            <a:picLocks noGrp="1" noChangeAspect="1"/>
          </p:cNvPicPr>
          <p:nvPr>
            <p:ph sz="half" idx="1"/>
          </p:nvPr>
        </p:nvPicPr>
        <p:blipFill>
          <a:blip r:embed="rId3"/>
          <a:stretch>
            <a:fillRect/>
          </a:stretch>
        </p:blipFill>
        <p:spPr>
          <a:xfrm>
            <a:off x="179512" y="2545860"/>
            <a:ext cx="3806452" cy="2266213"/>
          </a:xfrm>
        </p:spPr>
      </p:pic>
      <p:pic>
        <p:nvPicPr>
          <p:cNvPr id="3" name="Image 2">
            <a:extLst>
              <a:ext uri="{FF2B5EF4-FFF2-40B4-BE49-F238E27FC236}">
                <a16:creationId xmlns:a16="http://schemas.microsoft.com/office/drawing/2014/main" id="{2D045905-D1C0-309D-A121-8979DA2A2D92}"/>
              </a:ext>
              <a:ext uri="{C183D7F6-B498-43B3-948B-1728B52AA6E4}">
                <adec:decorative xmlns:adec="http://schemas.microsoft.com/office/drawing/2017/decorative" val="1"/>
              </a:ext>
            </a:extLst>
          </p:cNvPr>
          <p:cNvPicPr>
            <a:picLocks noChangeAspect="1"/>
          </p:cNvPicPr>
          <p:nvPr/>
        </p:nvPicPr>
        <p:blipFill>
          <a:blip r:embed="rId4"/>
          <a:srcRect r="11761"/>
          <a:stretch/>
        </p:blipFill>
        <p:spPr>
          <a:xfrm>
            <a:off x="376517" y="1426925"/>
            <a:ext cx="2318120" cy="956800"/>
          </a:xfrm>
          <a:prstGeom prst="rect">
            <a:avLst/>
          </a:prstGeom>
        </p:spPr>
      </p:pic>
      <p:sp>
        <p:nvSpPr>
          <p:cNvPr id="4" name="ZoneTexte 3">
            <a:hlinkClick r:id="rId5" tooltip="Tableau clinique - Portrait du TDAH"/>
            <a:extLst>
              <a:ext uri="{FF2B5EF4-FFF2-40B4-BE49-F238E27FC236}">
                <a16:creationId xmlns:a16="http://schemas.microsoft.com/office/drawing/2014/main" id="{256A4F43-4CE8-9ECF-D71C-23A0E1CD5362}"/>
              </a:ext>
            </a:extLst>
          </p:cNvPr>
          <p:cNvSpPr txBox="1"/>
          <p:nvPr/>
        </p:nvSpPr>
        <p:spPr>
          <a:xfrm>
            <a:off x="4831913" y="1383377"/>
            <a:ext cx="3975913" cy="184666"/>
          </a:xfrm>
          <a:prstGeom prst="rect">
            <a:avLst/>
          </a:prstGeom>
          <a:solidFill>
            <a:srgbClr val="FFFF00"/>
          </a:solidFill>
        </p:spPr>
        <p:txBody>
          <a:bodyPr wrap="square" lIns="0" tIns="0" rIns="0" bIns="0" rtlCol="0">
            <a:spAutoFit/>
          </a:bodyPr>
          <a:lstStyle/>
          <a:p>
            <a:r>
              <a:rPr lang="fr-FR" altLang="fr-FR" sz="1200" dirty="0"/>
              <a:t>vidéo Tableau clinique - Portrait du TDAH</a:t>
            </a:r>
          </a:p>
        </p:txBody>
      </p:sp>
      <p:sp>
        <p:nvSpPr>
          <p:cNvPr id="5" name="ZoneTexte 4">
            <a:hlinkClick r:id="rId6" tooltip="Tableau clinique - Portrait du TDAH"/>
            <a:extLst>
              <a:ext uri="{FF2B5EF4-FFF2-40B4-BE49-F238E27FC236}">
                <a16:creationId xmlns:a16="http://schemas.microsoft.com/office/drawing/2014/main" id="{A3EEA1C1-51B0-27CB-580F-5F0942C57EC2}"/>
              </a:ext>
            </a:extLst>
          </p:cNvPr>
          <p:cNvSpPr txBox="1"/>
          <p:nvPr/>
        </p:nvSpPr>
        <p:spPr>
          <a:xfrm>
            <a:off x="4819794" y="1959181"/>
            <a:ext cx="3988782" cy="184666"/>
          </a:xfrm>
          <a:prstGeom prst="rect">
            <a:avLst/>
          </a:prstGeom>
          <a:solidFill>
            <a:srgbClr val="FFFF00"/>
          </a:solidFill>
        </p:spPr>
        <p:txBody>
          <a:bodyPr wrap="square" lIns="0" tIns="0" rIns="0" bIns="0" rtlCol="0">
            <a:spAutoFit/>
          </a:bodyPr>
          <a:lstStyle/>
          <a:p>
            <a:r>
              <a:rPr lang="fr-FR" altLang="fr-FR" sz="1200" dirty="0"/>
              <a:t>vidéo des Problèmes associés - Portrait du TDAH</a:t>
            </a:r>
          </a:p>
        </p:txBody>
      </p:sp>
      <p:sp>
        <p:nvSpPr>
          <p:cNvPr id="10" name="ZoneTexte 9">
            <a:hlinkClick r:id="rId5"/>
            <a:extLst>
              <a:ext uri="{FF2B5EF4-FFF2-40B4-BE49-F238E27FC236}">
                <a16:creationId xmlns:a16="http://schemas.microsoft.com/office/drawing/2014/main" id="{2D79ACB2-CB4B-9D02-20FB-1EE3D58766EE}"/>
              </a:ext>
            </a:extLst>
          </p:cNvPr>
          <p:cNvSpPr txBox="1"/>
          <p:nvPr/>
        </p:nvSpPr>
        <p:spPr>
          <a:xfrm>
            <a:off x="4818668" y="2952621"/>
            <a:ext cx="3988781" cy="184666"/>
          </a:xfrm>
          <a:prstGeom prst="rect">
            <a:avLst/>
          </a:prstGeom>
          <a:solidFill>
            <a:srgbClr val="FFFF00"/>
          </a:solidFill>
        </p:spPr>
        <p:txBody>
          <a:bodyPr wrap="square" lIns="0" tIns="0" rIns="0" bIns="0" rtlCol="0">
            <a:spAutoFit/>
          </a:bodyPr>
          <a:lstStyle/>
          <a:p>
            <a:pPr algn="l"/>
            <a:r>
              <a:rPr lang="fr-FR" sz="1200" i="0" dirty="0">
                <a:effectLst/>
                <a:latin typeface="+mj-lt"/>
              </a:rPr>
              <a:t>vidéo mise en situation des troubles du </a:t>
            </a:r>
            <a:r>
              <a:rPr lang="fr-FR" sz="1200" i="0" dirty="0">
                <a:effectLst/>
                <a:latin typeface="+mj-lt"/>
                <a:hlinkClick r:id="rId7"/>
              </a:rPr>
              <a:t>langage</a:t>
            </a:r>
            <a:r>
              <a:rPr lang="fr-FR" sz="1200" i="0" dirty="0">
                <a:effectLst/>
                <a:latin typeface="+mj-lt"/>
              </a:rPr>
              <a:t> oral</a:t>
            </a:r>
          </a:p>
        </p:txBody>
      </p:sp>
      <p:sp>
        <p:nvSpPr>
          <p:cNvPr id="11" name="ZoneTexte 10">
            <a:hlinkClick r:id="rId8"/>
            <a:extLst>
              <a:ext uri="{FF2B5EF4-FFF2-40B4-BE49-F238E27FC236}">
                <a16:creationId xmlns:a16="http://schemas.microsoft.com/office/drawing/2014/main" id="{BCB19C34-4A97-13D1-1D54-A4E35BAB8B05}"/>
              </a:ext>
            </a:extLst>
          </p:cNvPr>
          <p:cNvSpPr txBox="1"/>
          <p:nvPr/>
        </p:nvSpPr>
        <p:spPr>
          <a:xfrm>
            <a:off x="4803573" y="3343784"/>
            <a:ext cx="3988781" cy="184666"/>
          </a:xfrm>
          <a:prstGeom prst="rect">
            <a:avLst/>
          </a:prstGeom>
          <a:solidFill>
            <a:srgbClr val="FFFF00"/>
          </a:solidFill>
        </p:spPr>
        <p:txBody>
          <a:bodyPr wrap="square" lIns="0" tIns="0" rIns="0" bIns="0" rtlCol="0">
            <a:spAutoFit/>
          </a:bodyPr>
          <a:lstStyle/>
          <a:p>
            <a:pPr algn="l"/>
            <a:r>
              <a:rPr lang="fr-FR" sz="1200" i="0" dirty="0">
                <a:effectLst/>
                <a:latin typeface="+mj-lt"/>
              </a:rPr>
              <a:t>vidéo Mise en situation de double tâche pour un Dys</a:t>
            </a:r>
          </a:p>
        </p:txBody>
      </p:sp>
      <p:sp>
        <p:nvSpPr>
          <p:cNvPr id="12" name="ZoneTexte 11">
            <a:hlinkClick r:id="rId9"/>
            <a:extLst>
              <a:ext uri="{FF2B5EF4-FFF2-40B4-BE49-F238E27FC236}">
                <a16:creationId xmlns:a16="http://schemas.microsoft.com/office/drawing/2014/main" id="{EA3230F9-B8C2-1843-6FA0-5FFB85949EC8}"/>
              </a:ext>
            </a:extLst>
          </p:cNvPr>
          <p:cNvSpPr txBox="1"/>
          <p:nvPr/>
        </p:nvSpPr>
        <p:spPr>
          <a:xfrm>
            <a:off x="4788478" y="3734947"/>
            <a:ext cx="3988781" cy="184666"/>
          </a:xfrm>
          <a:prstGeom prst="rect">
            <a:avLst/>
          </a:prstGeom>
          <a:solidFill>
            <a:srgbClr val="FFFF00"/>
          </a:solidFill>
        </p:spPr>
        <p:txBody>
          <a:bodyPr wrap="square" lIns="0" tIns="0" rIns="0" bIns="0" rtlCol="0">
            <a:spAutoFit/>
          </a:bodyPr>
          <a:lstStyle/>
          <a:p>
            <a:pPr algn="l"/>
            <a:r>
              <a:rPr lang="fr-FR" sz="1200" i="0" dirty="0">
                <a:effectLst/>
                <a:latin typeface="+mj-lt"/>
              </a:rPr>
              <a:t>vidéo Mise en situation d’une personne </a:t>
            </a:r>
            <a:r>
              <a:rPr lang="fr-FR" sz="1200" dirty="0">
                <a:latin typeface="+mj-lt"/>
              </a:rPr>
              <a:t>d</a:t>
            </a:r>
            <a:r>
              <a:rPr lang="fr-FR" sz="1200" i="0" dirty="0">
                <a:effectLst/>
                <a:latin typeface="+mj-lt"/>
              </a:rPr>
              <a:t>yslexique pour lire</a:t>
            </a:r>
          </a:p>
        </p:txBody>
      </p:sp>
      <p:sp>
        <p:nvSpPr>
          <p:cNvPr id="13" name="ZoneTexte 12">
            <a:extLst>
              <a:ext uri="{FF2B5EF4-FFF2-40B4-BE49-F238E27FC236}">
                <a16:creationId xmlns:a16="http://schemas.microsoft.com/office/drawing/2014/main" id="{A6F325BA-2274-6F51-098F-4ACEC8CCD84F}"/>
              </a:ext>
            </a:extLst>
          </p:cNvPr>
          <p:cNvSpPr txBox="1"/>
          <p:nvPr/>
        </p:nvSpPr>
        <p:spPr>
          <a:xfrm>
            <a:off x="4661683" y="4380162"/>
            <a:ext cx="4482317" cy="307777"/>
          </a:xfrm>
          <a:prstGeom prst="rect">
            <a:avLst/>
          </a:prstGeom>
          <a:noFill/>
        </p:spPr>
        <p:txBody>
          <a:bodyPr wrap="none" rtlCol="0">
            <a:spAutoFit/>
          </a:bodyPr>
          <a:lstStyle/>
          <a:p>
            <a:r>
              <a:rPr lang="fr-FR" dirty="0">
                <a:solidFill>
                  <a:schemeClr val="bg1"/>
                </a:solidFill>
              </a:rPr>
              <a:t>D’autres liens vidéo et site dans la partie commentaire</a:t>
            </a:r>
          </a:p>
        </p:txBody>
      </p:sp>
    </p:spTree>
    <p:extLst>
      <p:ext uri="{BB962C8B-B14F-4D97-AF65-F5344CB8AC3E}">
        <p14:creationId xmlns:p14="http://schemas.microsoft.com/office/powerpoint/2010/main" val="567706405"/>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dirty="0"/>
              <a:t>Le handicap cognitif : Compensations au travail</a:t>
            </a:r>
            <a:br>
              <a:rPr lang="fr-FR" sz="2400" dirty="0"/>
            </a:br>
            <a:endParaRPr lang="fr-FR" sz="2400" dirty="0"/>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sz="half" idx="1"/>
          </p:nvPr>
        </p:nvSpPr>
        <p:spPr>
          <a:solidFill>
            <a:schemeClr val="tx1"/>
          </a:solidFill>
        </p:spPr>
        <p:txBody>
          <a:bodyPr>
            <a:noAutofit/>
          </a:bodyPr>
          <a:lstStyle/>
          <a:p>
            <a:pPr marL="442913" lvl="3" indent="-171450">
              <a:lnSpc>
                <a:spcPct val="150000"/>
              </a:lnSpc>
              <a:buFont typeface="Arial" panose="020B0604020202020204" pitchFamily="34" charset="0"/>
              <a:buChar char="•"/>
            </a:pPr>
            <a:r>
              <a:rPr lang="fr-FR" sz="1800" dirty="0">
                <a:solidFill>
                  <a:schemeClr val="bg1"/>
                </a:solidFill>
                <a:latin typeface="Helvetica 65 Medium" panose="020B0604020202020204" pitchFamily="34" charset="0"/>
              </a:rPr>
              <a:t>du management aidant, </a:t>
            </a:r>
          </a:p>
          <a:p>
            <a:pPr marL="442913" lvl="3" indent="-171450">
              <a:lnSpc>
                <a:spcPct val="150000"/>
              </a:lnSpc>
              <a:buFont typeface="Arial" panose="020B0604020202020204" pitchFamily="34" charset="0"/>
              <a:buChar char="•"/>
            </a:pPr>
            <a:r>
              <a:rPr lang="fr-FR" sz="1800" dirty="0">
                <a:solidFill>
                  <a:schemeClr val="bg1"/>
                </a:solidFill>
                <a:latin typeface="Helvetica 65 Medium" panose="020B0604020202020204" pitchFamily="34" charset="0"/>
              </a:rPr>
              <a:t>rendre un environnement bienveillant (bruit, lumière)</a:t>
            </a:r>
          </a:p>
          <a:p>
            <a:pPr marL="442913" lvl="3" indent="-171450">
              <a:lnSpc>
                <a:spcPct val="150000"/>
              </a:lnSpc>
              <a:buFont typeface="Arial" panose="020B0604020202020204" pitchFamily="34" charset="0"/>
              <a:buChar char="•"/>
            </a:pPr>
            <a:r>
              <a:rPr lang="fr-FR" sz="1800" dirty="0">
                <a:solidFill>
                  <a:schemeClr val="bg1"/>
                </a:solidFill>
                <a:latin typeface="Helvetica 65 Medium" panose="020B0604020202020204" pitchFamily="34" charset="0"/>
              </a:rPr>
              <a:t>des outils numériques pour adapter les contenus</a:t>
            </a:r>
          </a:p>
          <a:p>
            <a:pPr marL="442913" lvl="3" indent="-171450">
              <a:lnSpc>
                <a:spcPct val="150000"/>
              </a:lnSpc>
              <a:buFont typeface="Arial" panose="020B0604020202020204" pitchFamily="34" charset="0"/>
              <a:buChar char="•"/>
            </a:pPr>
            <a:r>
              <a:rPr lang="fr-FR" sz="1800" dirty="0">
                <a:latin typeface="Helvetica 65 Medium" panose="020B0604020202020204" pitchFamily="34" charset="0"/>
              </a:rPr>
              <a:t>aménager les tâches à forte pression de temps</a:t>
            </a:r>
            <a:endParaRPr lang="fr-FR" sz="1800" dirty="0">
              <a:solidFill>
                <a:schemeClr val="bg1"/>
              </a:solidFill>
              <a:latin typeface="Helvetica 65 Medium" panose="020B0604020202020204" pitchFamily="34" charset="0"/>
            </a:endParaRPr>
          </a:p>
        </p:txBody>
      </p:sp>
    </p:spTree>
    <p:extLst>
      <p:ext uri="{BB962C8B-B14F-4D97-AF65-F5344CB8AC3E}">
        <p14:creationId xmlns:p14="http://schemas.microsoft.com/office/powerpoint/2010/main" val="242365227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54F28C-303E-72D6-B389-95E8E0187F84}"/>
              </a:ext>
            </a:extLst>
          </p:cNvPr>
          <p:cNvSpPr>
            <a:spLocks noGrp="1"/>
          </p:cNvSpPr>
          <p:nvPr>
            <p:ph type="title"/>
          </p:nvPr>
        </p:nvSpPr>
        <p:spPr/>
        <p:txBody>
          <a:bodyPr/>
          <a:lstStyle/>
          <a:p>
            <a:r>
              <a:rPr lang="fr-FR" dirty="0"/>
              <a:t>Mieux comprendre les troubles DYS</a:t>
            </a:r>
          </a:p>
        </p:txBody>
      </p:sp>
      <p:pic>
        <p:nvPicPr>
          <p:cNvPr id="7" name="Espace réservé du contenu 6" descr="carte mentale qui présente différents troubles d'apprentissage, appelés &quot;troubles dys&quot; suivi de la question &quot;Qu'impactent-ils ?&quot;.&#10;La dyslexie : Associée à la lecture et à la difficulté de déchiffrer les mots.&#10;La dysorthographie : Concerne l'orthographe et la mémorisation des règles.&#10;La dysgraphie : Relatif à l'écriture et à la formation des lettres.&#10;La dyscalculie : Se rapporte aux chiffres, au comptage et au calcul.&#10;La dysphasie : Concerne le langage oral, l'expression et la compréhension.&#10;Syndrome dysexécutif : aborde la mémoire de travail, l'organisation et la planification.&#10;Trouble développemental de la coordination (TDC ou dyspraxie) : pour l'organisation des gestes et la coordination des sens/mouvements comme l’habillage, le visuo-spatial, oro-facial, idéomoteur, constructif&#10;Des Troubles associés : les troubles du déficit de l'attention avec ou sans hyperactivité (TDA/TDAH).&#10;">
            <a:extLst>
              <a:ext uri="{FF2B5EF4-FFF2-40B4-BE49-F238E27FC236}">
                <a16:creationId xmlns:a16="http://schemas.microsoft.com/office/drawing/2014/main" id="{41A6F935-4DEE-0FFA-276F-8BA7B6F0CC5B}"/>
              </a:ext>
            </a:extLst>
          </p:cNvPr>
          <p:cNvPicPr>
            <a:picLocks noGrp="1" noChangeAspect="1"/>
          </p:cNvPicPr>
          <p:nvPr>
            <p:ph sz="half" idx="1"/>
          </p:nvPr>
        </p:nvPicPr>
        <p:blipFill rotWithShape="1">
          <a:blip r:embed="rId3"/>
          <a:stretch/>
        </p:blipFill>
        <p:spPr>
          <a:xfrm>
            <a:off x="1691680" y="627534"/>
            <a:ext cx="6296217" cy="4474559"/>
          </a:xfrm>
        </p:spPr>
      </p:pic>
    </p:spTree>
    <p:extLst>
      <p:ext uri="{BB962C8B-B14F-4D97-AF65-F5344CB8AC3E}">
        <p14:creationId xmlns:p14="http://schemas.microsoft.com/office/powerpoint/2010/main" val="680606566"/>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55" name="Groupe 18" descr="une vue d'une position de travail numérique comprena nt un écran de PC, clavier et souris, un smartphone, un casque, agenda et magazines, des crayons, une montre électronique.&#10;Ce qui peut poser problème en fonction de l'atteinte et sa gravité ce sera l'affichage sur écran smartphone, papier/crayon, la frappe clavier sou la reconnaissance des caractères. L'éclairage peut aussi être impactant. Les outils de compensation pourront être Confort+, les logiciels Dragon, Antidote, une Liseuse avec synthèse vocale intégrée ; une loupe qui se pose sur le document papier avec une ligne pour faciliter la focalisation sur le texte etc&#10;">
            <a:extLst>
              <a:ext uri="{FF2B5EF4-FFF2-40B4-BE49-F238E27FC236}">
                <a16:creationId xmlns:a16="http://schemas.microsoft.com/office/drawing/2014/main" id="{05BB0FA9-5887-4582-B9B4-22EB9A9A8CD7}"/>
              </a:ext>
            </a:extLst>
          </p:cNvPr>
          <p:cNvGrpSpPr>
            <a:grpSpLocks/>
          </p:cNvGrpSpPr>
          <p:nvPr/>
        </p:nvGrpSpPr>
        <p:grpSpPr bwMode="auto">
          <a:xfrm>
            <a:off x="114254" y="454856"/>
            <a:ext cx="9036050" cy="4473575"/>
            <a:chOff x="0" y="249528"/>
            <a:chExt cx="9144000" cy="4644444"/>
          </a:xfrm>
        </p:grpSpPr>
        <p:pic>
          <p:nvPicPr>
            <p:cNvPr id="134189" name="Image 9" descr="donc les écran PC ou mobile, le clavier, la souris, le stylo, la lecture et écriture sur papier, la luminosité.">
              <a:extLst>
                <a:ext uri="{FF2B5EF4-FFF2-40B4-BE49-F238E27FC236}">
                  <a16:creationId xmlns:a16="http://schemas.microsoft.com/office/drawing/2014/main" id="{9B8D4D53-A440-41A7-BAFD-1CD0FF229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90" name="Image 16">
              <a:extLst>
                <a:ext uri="{FF2B5EF4-FFF2-40B4-BE49-F238E27FC236}">
                  <a16:creationId xmlns:a16="http://schemas.microsoft.com/office/drawing/2014/main" id="{5143D8A5-4EB6-43E2-8F07-C499A78BC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re 1">
            <a:extLst>
              <a:ext uri="{FF2B5EF4-FFF2-40B4-BE49-F238E27FC236}">
                <a16:creationId xmlns:a16="http://schemas.microsoft.com/office/drawing/2014/main" id="{CA2CF279-BC90-4B04-A632-DC7629E2D88D}"/>
              </a:ext>
            </a:extLst>
          </p:cNvPr>
          <p:cNvSpPr>
            <a:spLocks noGrp="1"/>
          </p:cNvSpPr>
          <p:nvPr>
            <p:ph type="title"/>
          </p:nvPr>
        </p:nvSpPr>
        <p:spPr>
          <a:xfrm>
            <a:off x="165008" y="-20638"/>
            <a:ext cx="8934542" cy="454026"/>
          </a:xfrm>
          <a:solidFill>
            <a:schemeClr val="tx1">
              <a:lumMod val="95000"/>
              <a:lumOff val="5000"/>
            </a:schemeClr>
          </a:solidFill>
        </p:spPr>
        <p:txBody>
          <a:bodyPr/>
          <a:lstStyle/>
          <a:p>
            <a:pPr>
              <a:defRPr/>
            </a:pPr>
            <a:r>
              <a:rPr lang="fr-FR" dirty="0">
                <a:solidFill>
                  <a:srgbClr val="FF6600"/>
                </a:solidFill>
              </a:rPr>
              <a:t>Comprendre les difficultés de troubles DYS/TDAH sur poste de travail</a:t>
            </a:r>
          </a:p>
        </p:txBody>
      </p:sp>
      <p:pic>
        <p:nvPicPr>
          <p:cNvPr id="7" name="Espace réservé du contenu 6">
            <a:extLst>
              <a:ext uri="{FF2B5EF4-FFF2-40B4-BE49-F238E27FC236}">
                <a16:creationId xmlns:a16="http://schemas.microsoft.com/office/drawing/2014/main" id="{2EC1EE6C-D93D-47C8-AAF7-6384BC191694}"/>
              </a:ext>
              <a:ext uri="{C183D7F6-B498-43B3-948B-1728B52AA6E4}">
                <adec:decorative xmlns:adec="http://schemas.microsoft.com/office/drawing/2017/decorative" val="1"/>
              </a:ext>
            </a:extLst>
          </p:cNvPr>
          <p:cNvPicPr>
            <a:picLocks noGrp="1" noChangeAspect="1"/>
          </p:cNvPicPr>
          <p:nvPr>
            <p:ph sz="quarter" idx="12"/>
          </p:nvPr>
        </p:nvPicPr>
        <p:blipFill>
          <a:blip r:embed="rId5"/>
          <a:stretch>
            <a:fillRect/>
          </a:stretch>
        </p:blipFill>
        <p:spPr>
          <a:xfrm>
            <a:off x="-181695" y="6078502"/>
            <a:ext cx="4033838" cy="2049463"/>
          </a:xfrm>
        </p:spPr>
      </p:pic>
      <p:pic>
        <p:nvPicPr>
          <p:cNvPr id="4" name="Image 3">
            <a:extLst>
              <a:ext uri="{FF2B5EF4-FFF2-40B4-BE49-F238E27FC236}">
                <a16:creationId xmlns:a16="http://schemas.microsoft.com/office/drawing/2014/main" id="{7B7052CE-0944-A41E-05DD-B83E18F8CF2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164911" y="866793"/>
            <a:ext cx="3220606" cy="1535434"/>
          </a:xfrm>
          <a:prstGeom prst="rect">
            <a:avLst/>
          </a:prstGeom>
        </p:spPr>
      </p:pic>
      <p:grpSp>
        <p:nvGrpSpPr>
          <p:cNvPr id="134161" name="Groupe 38">
            <a:extLst>
              <a:ext uri="{FF2B5EF4-FFF2-40B4-BE49-F238E27FC236}">
                <a16:creationId xmlns:a16="http://schemas.microsoft.com/office/drawing/2014/main" id="{9FAE1C38-FFCF-41D3-9270-A33814178570}"/>
              </a:ext>
              <a:ext uri="{C183D7F6-B498-43B3-948B-1728B52AA6E4}">
                <adec:decorative xmlns:adec="http://schemas.microsoft.com/office/drawing/2017/decorative" val="1"/>
              </a:ext>
            </a:extLst>
          </p:cNvPr>
          <p:cNvGrpSpPr>
            <a:grpSpLocks/>
          </p:cNvGrpSpPr>
          <p:nvPr/>
        </p:nvGrpSpPr>
        <p:grpSpPr bwMode="auto">
          <a:xfrm>
            <a:off x="8465505" y="287337"/>
            <a:ext cx="671512" cy="658813"/>
            <a:chOff x="8294688" y="123825"/>
            <a:chExt cx="671512" cy="658813"/>
          </a:xfrm>
        </p:grpSpPr>
        <p:grpSp>
          <p:nvGrpSpPr>
            <p:cNvPr id="134177" name="Groupe 13">
              <a:extLst>
                <a:ext uri="{FF2B5EF4-FFF2-40B4-BE49-F238E27FC236}">
                  <a16:creationId xmlns:a16="http://schemas.microsoft.com/office/drawing/2014/main" id="{9D158882-0FDD-4E7E-8ED8-31DECF8A1A4F}"/>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49" name="Forme libre 17">
                <a:extLst>
                  <a:ext uri="{FF2B5EF4-FFF2-40B4-BE49-F238E27FC236}">
                    <a16:creationId xmlns:a16="http://schemas.microsoft.com/office/drawing/2014/main" id="{41EE313B-52DE-4406-8016-ACBDA96389E7}"/>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34181" name="Image 15">
                <a:extLst>
                  <a:ext uri="{FF2B5EF4-FFF2-40B4-BE49-F238E27FC236}">
                    <a16:creationId xmlns:a16="http://schemas.microsoft.com/office/drawing/2014/main" id="{1C93C395-83CA-4785-B344-7444D62E82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Ellipse 41">
              <a:extLst>
                <a:ext uri="{FF2B5EF4-FFF2-40B4-BE49-F238E27FC236}">
                  <a16:creationId xmlns:a16="http://schemas.microsoft.com/office/drawing/2014/main" id="{D00F5055-CBB7-49F5-B38E-E52D8DC9FD2C}"/>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34179" name="Image 44">
              <a:extLst>
                <a:ext uri="{FF2B5EF4-FFF2-40B4-BE49-F238E27FC236}">
                  <a16:creationId xmlns:a16="http://schemas.microsoft.com/office/drawing/2014/main" id="{CA6B9517-9E03-4FE5-ADD5-7966E4B31CDB}"/>
                </a:ext>
              </a:extLst>
            </p:cNvPr>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60" name="Groupe 1059">
            <a:extLst>
              <a:ext uri="{FF2B5EF4-FFF2-40B4-BE49-F238E27FC236}">
                <a16:creationId xmlns:a16="http://schemas.microsoft.com/office/drawing/2014/main" id="{82ABF5F9-04A7-C537-B195-8AC60607C8C9}"/>
              </a:ext>
              <a:ext uri="{C183D7F6-B498-43B3-948B-1728B52AA6E4}">
                <adec:decorative xmlns:adec="http://schemas.microsoft.com/office/drawing/2017/decorative" val="1"/>
              </a:ext>
            </a:extLst>
          </p:cNvPr>
          <p:cNvGrpSpPr/>
          <p:nvPr/>
        </p:nvGrpSpPr>
        <p:grpSpPr>
          <a:xfrm>
            <a:off x="755576" y="915566"/>
            <a:ext cx="7898891" cy="4002088"/>
            <a:chOff x="684002" y="1566827"/>
            <a:chExt cx="7898891" cy="4002088"/>
          </a:xfrm>
        </p:grpSpPr>
        <p:grpSp>
          <p:nvGrpSpPr>
            <p:cNvPr id="63" name="Groupe 5">
              <a:extLst>
                <a:ext uri="{FF2B5EF4-FFF2-40B4-BE49-F238E27FC236}">
                  <a16:creationId xmlns:a16="http://schemas.microsoft.com/office/drawing/2014/main" id="{700C3567-CBB6-4E7C-BC21-4DAC6F8EC683}"/>
                </a:ext>
                <a:ext uri="{C183D7F6-B498-43B3-948B-1728B52AA6E4}">
                  <adec:decorative xmlns:adec="http://schemas.microsoft.com/office/drawing/2017/decorative" val="1"/>
                </a:ext>
              </a:extLst>
            </p:cNvPr>
            <p:cNvGrpSpPr>
              <a:grpSpLocks/>
            </p:cNvGrpSpPr>
            <p:nvPr/>
          </p:nvGrpSpPr>
          <p:grpSpPr bwMode="auto">
            <a:xfrm>
              <a:off x="1486503" y="3655059"/>
              <a:ext cx="764956" cy="344488"/>
              <a:chOff x="9214172" y="189047"/>
              <a:chExt cx="1810840" cy="1366580"/>
            </a:xfrm>
          </p:grpSpPr>
          <p:cxnSp>
            <p:nvCxnSpPr>
              <p:cNvPr id="1024" name="Connecteur droit 1023">
                <a:extLst>
                  <a:ext uri="{FF2B5EF4-FFF2-40B4-BE49-F238E27FC236}">
                    <a16:creationId xmlns:a16="http://schemas.microsoft.com/office/drawing/2014/main" id="{E4FBADBC-1A29-4EEF-BC3C-9A667ADCB7DA}"/>
                  </a:ext>
                </a:extLst>
              </p:cNvPr>
              <p:cNvCxnSpPr/>
              <p:nvPr/>
            </p:nvCxnSpPr>
            <p:spPr>
              <a:xfrm flipH="1">
                <a:off x="9220758" y="219164"/>
                <a:ext cx="1804254" cy="1264931"/>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25" name="Connecteur droit 1024">
                <a:extLst>
                  <a:ext uri="{FF2B5EF4-FFF2-40B4-BE49-F238E27FC236}">
                    <a16:creationId xmlns:a16="http://schemas.microsoft.com/office/drawing/2014/main" id="{24F3CA3F-C8E2-43CE-B42D-0F6E321C4B2E}"/>
                  </a:ext>
                </a:extLst>
              </p:cNvPr>
              <p:cNvCxnSpPr>
                <a:cxnSpLocks/>
              </p:cNvCxnSpPr>
              <p:nvPr/>
            </p:nvCxnSpPr>
            <p:spPr>
              <a:xfrm flipH="1" flipV="1">
                <a:off x="9214172" y="189047"/>
                <a:ext cx="1804254"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58" name="Groupe 1057">
              <a:extLst>
                <a:ext uri="{FF2B5EF4-FFF2-40B4-BE49-F238E27FC236}">
                  <a16:creationId xmlns:a16="http://schemas.microsoft.com/office/drawing/2014/main" id="{65C0931E-F371-56AD-1A87-EA02681CBBDC}"/>
                </a:ext>
              </a:extLst>
            </p:cNvPr>
            <p:cNvGrpSpPr/>
            <p:nvPr/>
          </p:nvGrpSpPr>
          <p:grpSpPr>
            <a:xfrm>
              <a:off x="684002" y="1566827"/>
              <a:ext cx="7898891" cy="4002088"/>
              <a:chOff x="684002" y="1566827"/>
              <a:chExt cx="7898891" cy="4002088"/>
            </a:xfrm>
          </p:grpSpPr>
          <p:grpSp>
            <p:nvGrpSpPr>
              <p:cNvPr id="1057" name="Groupe 1056">
                <a:extLst>
                  <a:ext uri="{FF2B5EF4-FFF2-40B4-BE49-F238E27FC236}">
                    <a16:creationId xmlns:a16="http://schemas.microsoft.com/office/drawing/2014/main" id="{FE682951-74AF-C2A4-5288-534296C908F0}"/>
                  </a:ext>
                </a:extLst>
              </p:cNvPr>
              <p:cNvGrpSpPr/>
              <p:nvPr/>
            </p:nvGrpSpPr>
            <p:grpSpPr>
              <a:xfrm>
                <a:off x="684002" y="1566827"/>
                <a:ext cx="7898891" cy="4002088"/>
                <a:chOff x="684002" y="1566827"/>
                <a:chExt cx="7898891" cy="4002088"/>
              </a:xfrm>
            </p:grpSpPr>
            <p:grpSp>
              <p:nvGrpSpPr>
                <p:cNvPr id="1034" name="Groupe 5">
                  <a:extLst>
                    <a:ext uri="{FF2B5EF4-FFF2-40B4-BE49-F238E27FC236}">
                      <a16:creationId xmlns:a16="http://schemas.microsoft.com/office/drawing/2014/main" id="{20E4E98A-D1F3-4312-BAB0-83B5941F0913}"/>
                    </a:ext>
                  </a:extLst>
                </p:cNvPr>
                <p:cNvGrpSpPr>
                  <a:grpSpLocks/>
                </p:cNvGrpSpPr>
                <p:nvPr/>
              </p:nvGrpSpPr>
              <p:grpSpPr bwMode="auto">
                <a:xfrm>
                  <a:off x="7665403" y="4549740"/>
                  <a:ext cx="917490" cy="677862"/>
                  <a:chOff x="9214172" y="504732"/>
                  <a:chExt cx="1810840" cy="1366580"/>
                </a:xfrm>
              </p:grpSpPr>
              <p:cxnSp>
                <p:nvCxnSpPr>
                  <p:cNvPr id="1041" name="Connecteur droit 1040">
                    <a:extLst>
                      <a:ext uri="{FF2B5EF4-FFF2-40B4-BE49-F238E27FC236}">
                        <a16:creationId xmlns:a16="http://schemas.microsoft.com/office/drawing/2014/main" id="{E54EA9BC-3A1F-4CA6-9A71-76BF40D7B031}"/>
                      </a:ext>
                    </a:extLst>
                  </p:cNvPr>
                  <p:cNvCxnSpPr/>
                  <p:nvPr/>
                </p:nvCxnSpPr>
                <p:spPr>
                  <a:xfrm flipH="1">
                    <a:off x="9223405" y="533535"/>
                    <a:ext cx="1801607" cy="1267368"/>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2" name="Connecteur droit 1041">
                    <a:extLst>
                      <a:ext uri="{FF2B5EF4-FFF2-40B4-BE49-F238E27FC236}">
                        <a16:creationId xmlns:a16="http://schemas.microsoft.com/office/drawing/2014/main" id="{64769240-A55E-48C2-999C-94E05CC9F028}"/>
                      </a:ext>
                    </a:extLst>
                  </p:cNvPr>
                  <p:cNvCxnSpPr>
                    <a:cxnSpLocks/>
                  </p:cNvCxnSpPr>
                  <p:nvPr/>
                </p:nvCxnSpPr>
                <p:spPr>
                  <a:xfrm flipH="1" flipV="1">
                    <a:off x="9214004" y="504732"/>
                    <a:ext cx="1801609" cy="136658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35" name="Groupe 5">
                  <a:extLst>
                    <a:ext uri="{FF2B5EF4-FFF2-40B4-BE49-F238E27FC236}">
                      <a16:creationId xmlns:a16="http://schemas.microsoft.com/office/drawing/2014/main" id="{14CE2C4D-41C0-4474-8B86-418A2A75E671}"/>
                    </a:ext>
                  </a:extLst>
                </p:cNvPr>
                <p:cNvGrpSpPr>
                  <a:grpSpLocks/>
                </p:cNvGrpSpPr>
                <p:nvPr/>
              </p:nvGrpSpPr>
              <p:grpSpPr bwMode="auto">
                <a:xfrm>
                  <a:off x="684002" y="4973921"/>
                  <a:ext cx="908044" cy="594994"/>
                  <a:chOff x="9849726" y="671797"/>
                  <a:chExt cx="1792196" cy="1199515"/>
                </a:xfrm>
              </p:grpSpPr>
              <p:cxnSp>
                <p:nvCxnSpPr>
                  <p:cNvPr id="1039" name="Connecteur droit 1038">
                    <a:extLst>
                      <a:ext uri="{FF2B5EF4-FFF2-40B4-BE49-F238E27FC236}">
                        <a16:creationId xmlns:a16="http://schemas.microsoft.com/office/drawing/2014/main" id="{5585D400-0827-4593-A1C1-1D10FF9D3E7D}"/>
                      </a:ext>
                    </a:extLst>
                  </p:cNvPr>
                  <p:cNvCxnSpPr>
                    <a:cxnSpLocks/>
                  </p:cNvCxnSpPr>
                  <p:nvPr/>
                </p:nvCxnSpPr>
                <p:spPr>
                  <a:xfrm flipH="1">
                    <a:off x="9849726" y="802372"/>
                    <a:ext cx="1689820" cy="998531"/>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0" name="Connecteur droit 1039">
                    <a:extLst>
                      <a:ext uri="{FF2B5EF4-FFF2-40B4-BE49-F238E27FC236}">
                        <a16:creationId xmlns:a16="http://schemas.microsoft.com/office/drawing/2014/main" id="{96205CAE-FFA1-4AEB-A1B5-925B832C6B64}"/>
                      </a:ext>
                    </a:extLst>
                  </p:cNvPr>
                  <p:cNvCxnSpPr>
                    <a:cxnSpLocks/>
                  </p:cNvCxnSpPr>
                  <p:nvPr/>
                </p:nvCxnSpPr>
                <p:spPr>
                  <a:xfrm flipH="1" flipV="1">
                    <a:off x="10132137" y="671797"/>
                    <a:ext cx="1509785" cy="1199515"/>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36" name="Groupe 5">
                  <a:extLst>
                    <a:ext uri="{FF2B5EF4-FFF2-40B4-BE49-F238E27FC236}">
                      <a16:creationId xmlns:a16="http://schemas.microsoft.com/office/drawing/2014/main" id="{71BF2EBF-5067-4F6F-B607-6EA49910988C}"/>
                    </a:ext>
                  </a:extLst>
                </p:cNvPr>
                <p:cNvGrpSpPr>
                  <a:grpSpLocks/>
                </p:cNvGrpSpPr>
                <p:nvPr/>
              </p:nvGrpSpPr>
              <p:grpSpPr bwMode="auto">
                <a:xfrm>
                  <a:off x="3287486" y="1566827"/>
                  <a:ext cx="2273088" cy="1679575"/>
                  <a:chOff x="9214172" y="504732"/>
                  <a:chExt cx="1810840" cy="1366580"/>
                </a:xfrm>
              </p:grpSpPr>
              <p:cxnSp>
                <p:nvCxnSpPr>
                  <p:cNvPr id="1037" name="Connecteur droit 1036">
                    <a:extLst>
                      <a:ext uri="{FF2B5EF4-FFF2-40B4-BE49-F238E27FC236}">
                        <a16:creationId xmlns:a16="http://schemas.microsoft.com/office/drawing/2014/main" id="{12D8A2B5-0B6E-4A97-A7D3-312D7ADBC4F2}"/>
                      </a:ext>
                    </a:extLst>
                  </p:cNvPr>
                  <p:cNvCxnSpPr/>
                  <p:nvPr/>
                </p:nvCxnSpPr>
                <p:spPr>
                  <a:xfrm flipH="1">
                    <a:off x="9221370" y="534441"/>
                    <a:ext cx="1803419" cy="126712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38" name="Connecteur droit 1037">
                    <a:extLst>
                      <a:ext uri="{FF2B5EF4-FFF2-40B4-BE49-F238E27FC236}">
                        <a16:creationId xmlns:a16="http://schemas.microsoft.com/office/drawing/2014/main" id="{46E3A6D8-1486-494A-AE8F-E8458A7A9608}"/>
                      </a:ext>
                    </a:extLst>
                  </p:cNvPr>
                  <p:cNvCxnSpPr>
                    <a:cxnSpLocks/>
                  </p:cNvCxnSpPr>
                  <p:nvPr/>
                </p:nvCxnSpPr>
                <p:spPr>
                  <a:xfrm flipH="1" flipV="1">
                    <a:off x="9213782" y="504732"/>
                    <a:ext cx="1803419" cy="136658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030" name="Connecteur droit 1029">
                <a:extLst>
                  <a:ext uri="{FF2B5EF4-FFF2-40B4-BE49-F238E27FC236}">
                    <a16:creationId xmlns:a16="http://schemas.microsoft.com/office/drawing/2014/main" id="{EF65922A-8869-4F64-9879-A464D891CF47}"/>
                  </a:ext>
                </a:extLst>
              </p:cNvPr>
              <p:cNvCxnSpPr>
                <a:cxnSpLocks/>
              </p:cNvCxnSpPr>
              <p:nvPr/>
            </p:nvCxnSpPr>
            <p:spPr bwMode="auto">
              <a:xfrm flipH="1">
                <a:off x="3057600" y="4905487"/>
                <a:ext cx="715962" cy="47625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31" name="Connecteur droit 1030">
                <a:extLst>
                  <a:ext uri="{FF2B5EF4-FFF2-40B4-BE49-F238E27FC236}">
                    <a16:creationId xmlns:a16="http://schemas.microsoft.com/office/drawing/2014/main" id="{093CB522-E5FD-4E3D-857C-F565AFB07DD5}"/>
                  </a:ext>
                </a:extLst>
              </p:cNvPr>
              <p:cNvCxnSpPr>
                <a:cxnSpLocks/>
              </p:cNvCxnSpPr>
              <p:nvPr/>
            </p:nvCxnSpPr>
            <p:spPr bwMode="auto">
              <a:xfrm flipH="1" flipV="1">
                <a:off x="3057600" y="4905487"/>
                <a:ext cx="715962" cy="47625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32" name="Connecteur droit 1031">
                <a:extLst>
                  <a:ext uri="{FF2B5EF4-FFF2-40B4-BE49-F238E27FC236}">
                    <a16:creationId xmlns:a16="http://schemas.microsoft.com/office/drawing/2014/main" id="{970CA079-8CE3-4FEF-8E2C-0CE28B005CC8}"/>
                  </a:ext>
                </a:extLst>
              </p:cNvPr>
              <p:cNvCxnSpPr>
                <a:cxnSpLocks/>
              </p:cNvCxnSpPr>
              <p:nvPr/>
            </p:nvCxnSpPr>
            <p:spPr bwMode="auto">
              <a:xfrm flipH="1">
                <a:off x="3487018" y="4414802"/>
                <a:ext cx="498475" cy="4349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33" name="Connecteur droit 1032">
                <a:extLst>
                  <a:ext uri="{FF2B5EF4-FFF2-40B4-BE49-F238E27FC236}">
                    <a16:creationId xmlns:a16="http://schemas.microsoft.com/office/drawing/2014/main" id="{9EA55518-0280-4763-9156-9C2E6547EFAC}"/>
                  </a:ext>
                </a:extLst>
              </p:cNvPr>
              <p:cNvCxnSpPr>
                <a:cxnSpLocks/>
              </p:cNvCxnSpPr>
              <p:nvPr/>
            </p:nvCxnSpPr>
            <p:spPr bwMode="auto">
              <a:xfrm flipH="1" flipV="1">
                <a:off x="3415581" y="4414802"/>
                <a:ext cx="569912" cy="4349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59" name="Groupe 1058">
              <a:extLst>
                <a:ext uri="{FF2B5EF4-FFF2-40B4-BE49-F238E27FC236}">
                  <a16:creationId xmlns:a16="http://schemas.microsoft.com/office/drawing/2014/main" id="{9D56D2EF-BD1B-10DE-3F96-D5DCD3956318}"/>
                </a:ext>
              </a:extLst>
            </p:cNvPr>
            <p:cNvGrpSpPr/>
            <p:nvPr/>
          </p:nvGrpSpPr>
          <p:grpSpPr>
            <a:xfrm>
              <a:off x="1102246" y="1781660"/>
              <a:ext cx="873125" cy="576263"/>
              <a:chOff x="1102246" y="1781660"/>
              <a:chExt cx="873125" cy="576263"/>
            </a:xfrm>
          </p:grpSpPr>
          <p:cxnSp>
            <p:nvCxnSpPr>
              <p:cNvPr id="1044" name="Connecteur droit 1043">
                <a:extLst>
                  <a:ext uri="{FF2B5EF4-FFF2-40B4-BE49-F238E27FC236}">
                    <a16:creationId xmlns:a16="http://schemas.microsoft.com/office/drawing/2014/main" id="{B689C134-FB9C-C4C4-6007-523B89F17929}"/>
                  </a:ext>
                </a:extLst>
              </p:cNvPr>
              <p:cNvCxnSpPr/>
              <p:nvPr/>
            </p:nvCxnSpPr>
            <p:spPr bwMode="auto">
              <a:xfrm flipH="1">
                <a:off x="1105421" y="1794360"/>
                <a:ext cx="869950" cy="53340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5" name="Connecteur droit 1044">
                <a:extLst>
                  <a:ext uri="{FF2B5EF4-FFF2-40B4-BE49-F238E27FC236}">
                    <a16:creationId xmlns:a16="http://schemas.microsoft.com/office/drawing/2014/main" id="{5DA656B9-ACF0-AF0F-9ED6-B627B880DA34}"/>
                  </a:ext>
                </a:extLst>
              </p:cNvPr>
              <p:cNvCxnSpPr>
                <a:cxnSpLocks/>
              </p:cNvCxnSpPr>
              <p:nvPr/>
            </p:nvCxnSpPr>
            <p:spPr bwMode="auto">
              <a:xfrm flipH="1" flipV="1">
                <a:off x="1102246" y="1781660"/>
                <a:ext cx="869950" cy="576263"/>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066" name="Groupe 1065">
            <a:extLst>
              <a:ext uri="{FF2B5EF4-FFF2-40B4-BE49-F238E27FC236}">
                <a16:creationId xmlns:a16="http://schemas.microsoft.com/office/drawing/2014/main" id="{A2A18413-BCB5-8041-C0EA-B2578025C221}"/>
              </a:ext>
              <a:ext uri="{C183D7F6-B498-43B3-948B-1728B52AA6E4}">
                <adec:decorative xmlns:adec="http://schemas.microsoft.com/office/drawing/2017/decorative" val="1"/>
              </a:ext>
            </a:extLst>
          </p:cNvPr>
          <p:cNvGrpSpPr/>
          <p:nvPr/>
        </p:nvGrpSpPr>
        <p:grpSpPr>
          <a:xfrm>
            <a:off x="50800" y="571104"/>
            <a:ext cx="8901284" cy="4434297"/>
            <a:chOff x="50800" y="571104"/>
            <a:chExt cx="8901284" cy="4434297"/>
          </a:xfrm>
        </p:grpSpPr>
        <p:grpSp>
          <p:nvGrpSpPr>
            <p:cNvPr id="1063" name="Groupe 1062">
              <a:extLst>
                <a:ext uri="{FF2B5EF4-FFF2-40B4-BE49-F238E27FC236}">
                  <a16:creationId xmlns:a16="http://schemas.microsoft.com/office/drawing/2014/main" id="{E4807C58-1F55-534D-ED43-FE03B7411497}"/>
                </a:ext>
              </a:extLst>
            </p:cNvPr>
            <p:cNvGrpSpPr/>
            <p:nvPr/>
          </p:nvGrpSpPr>
          <p:grpSpPr>
            <a:xfrm>
              <a:off x="50800" y="571104"/>
              <a:ext cx="8901284" cy="3459878"/>
              <a:chOff x="50800" y="571104"/>
              <a:chExt cx="8901284" cy="3459878"/>
            </a:xfrm>
          </p:grpSpPr>
          <p:grpSp>
            <p:nvGrpSpPr>
              <p:cNvPr id="58" name="Groupe 57">
                <a:extLst>
                  <a:ext uri="{FF2B5EF4-FFF2-40B4-BE49-F238E27FC236}">
                    <a16:creationId xmlns:a16="http://schemas.microsoft.com/office/drawing/2014/main" id="{6DCC3626-AFBB-F3BF-1D92-4A3474EC4D40}"/>
                  </a:ext>
                </a:extLst>
              </p:cNvPr>
              <p:cNvGrpSpPr/>
              <p:nvPr/>
            </p:nvGrpSpPr>
            <p:grpSpPr>
              <a:xfrm>
                <a:off x="50800" y="571104"/>
                <a:ext cx="8901284" cy="3459878"/>
                <a:chOff x="69024" y="681435"/>
                <a:chExt cx="8901284" cy="3459878"/>
              </a:xfrm>
            </p:grpSpPr>
            <p:grpSp>
              <p:nvGrpSpPr>
                <p:cNvPr id="134182" name="Groupe 10">
                  <a:extLst>
                    <a:ext uri="{FF2B5EF4-FFF2-40B4-BE49-F238E27FC236}">
                      <a16:creationId xmlns:a16="http://schemas.microsoft.com/office/drawing/2014/main" id="{CCF92D46-FE65-431F-BCF7-4FE9ED0E9F7F}"/>
                    </a:ext>
                  </a:extLst>
                </p:cNvPr>
                <p:cNvGrpSpPr>
                  <a:grpSpLocks/>
                </p:cNvGrpSpPr>
                <p:nvPr/>
              </p:nvGrpSpPr>
              <p:grpSpPr bwMode="auto">
                <a:xfrm>
                  <a:off x="5994024" y="681435"/>
                  <a:ext cx="2976284" cy="3070666"/>
                  <a:chOff x="5890392" y="812501"/>
                  <a:chExt cx="2976618" cy="3070889"/>
                </a:xfrm>
              </p:grpSpPr>
              <p:pic>
                <p:nvPicPr>
                  <p:cNvPr id="37" name="Picture 2">
                    <a:extLst>
                      <a:ext uri="{FF2B5EF4-FFF2-40B4-BE49-F238E27FC236}">
                        <a16:creationId xmlns:a16="http://schemas.microsoft.com/office/drawing/2014/main" id="{5B30EC81-BE8F-455C-95B8-950412ADDF68}"/>
                      </a:ext>
                    </a:extLst>
                  </p:cNvPr>
                  <p:cNvPicPr>
                    <a:picLocks noChangeAspect="1" noChangeArrowheads="1"/>
                  </p:cNvPicPr>
                  <p:nvPr/>
                </p:nvPicPr>
                <p:blipFill rotWithShape="1">
                  <a:blip r:embed="rId9"/>
                  <a:srcRect t="1" r="77385" b="72295"/>
                  <a:stretch/>
                </p:blipFill>
                <p:spPr bwMode="auto">
                  <a:xfrm>
                    <a:off x="5890392" y="812501"/>
                    <a:ext cx="1980800" cy="344487"/>
                  </a:xfrm>
                  <a:prstGeom prst="rect">
                    <a:avLst/>
                  </a:prstGeom>
                  <a:noFill/>
                  <a:ln w="9525">
                    <a:solidFill>
                      <a:schemeClr val="tx1"/>
                    </a:solidFill>
                    <a:miter lim="800000"/>
                    <a:headEnd/>
                    <a:tailEnd/>
                  </a:ln>
                  <a:effectLst>
                    <a:glow rad="228600">
                      <a:schemeClr val="accent3">
                        <a:satMod val="175000"/>
                        <a:alpha val="40000"/>
                      </a:schemeClr>
                    </a:glow>
                    <a:outerShdw dist="35921" dir="2700000" algn="ctr" rotWithShape="0">
                      <a:schemeClr val="bg2"/>
                    </a:outerShdw>
                  </a:effectLst>
                </p:spPr>
              </p:pic>
              <p:pic>
                <p:nvPicPr>
                  <p:cNvPr id="10" name="Image 9">
                    <a:extLst>
                      <a:ext uri="{FF2B5EF4-FFF2-40B4-BE49-F238E27FC236}">
                        <a16:creationId xmlns:a16="http://schemas.microsoft.com/office/drawing/2014/main" id="{63D651BC-5B1D-46BA-A605-1BBE8C8DA37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271373" y="2823579"/>
                    <a:ext cx="1595637" cy="1059811"/>
                  </a:xfrm>
                  <a:prstGeom prst="rect">
                    <a:avLst/>
                  </a:prstGeom>
                  <a:effectLst>
                    <a:glow rad="228600">
                      <a:schemeClr val="accent3">
                        <a:satMod val="175000"/>
                        <a:alpha val="40000"/>
                      </a:schemeClr>
                    </a:glow>
                  </a:effectLst>
                </p:spPr>
              </p:pic>
            </p:grpSp>
            <p:pic>
              <p:nvPicPr>
                <p:cNvPr id="1026" name="Picture 2" descr="Amazon : la liseuse Kindle Paperwhite maintenant accessible aux malvoyants  | Lettres Numériques">
                  <a:extLst>
                    <a:ext uri="{FF2B5EF4-FFF2-40B4-BE49-F238E27FC236}">
                      <a16:creationId xmlns:a16="http://schemas.microsoft.com/office/drawing/2014/main" id="{FC16BFFD-0B67-E95E-F767-224D38119A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24" y="2954291"/>
                  <a:ext cx="1595459" cy="1187022"/>
                </a:xfrm>
                <a:prstGeom prst="rect">
                  <a:avLst/>
                </a:prstGeom>
                <a:noFill/>
                <a:ln>
                  <a:solidFill>
                    <a:srgbClr val="00B050"/>
                  </a:solidFill>
                </a:ln>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28" name="Picture 4" descr="Nuance Dragon NaturallySpeaking 13 Premium">
                  <a:extLst>
                    <a:ext uri="{FF2B5EF4-FFF2-40B4-BE49-F238E27FC236}">
                      <a16:creationId xmlns:a16="http://schemas.microsoft.com/office/drawing/2014/main" id="{E764A4AB-400C-C406-CC36-7BDD026F455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002" r="12483" b="2627"/>
                <a:stretch/>
              </p:blipFill>
              <p:spPr bwMode="auto">
                <a:xfrm>
                  <a:off x="5598201" y="2148590"/>
                  <a:ext cx="1221199" cy="157466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pic>
            <p:nvPicPr>
              <p:cNvPr id="1062" name="Image 1061">
                <a:extLst>
                  <a:ext uri="{FF2B5EF4-FFF2-40B4-BE49-F238E27FC236}">
                    <a16:creationId xmlns:a16="http://schemas.microsoft.com/office/drawing/2014/main" id="{359E4D52-5BDD-81D5-4035-5C3E0FAB1E0A}"/>
                  </a:ext>
                </a:extLst>
              </p:cNvPr>
              <p:cNvPicPr>
                <a:picLocks noChangeAspect="1"/>
              </p:cNvPicPr>
              <p:nvPr/>
            </p:nvPicPr>
            <p:blipFill>
              <a:blip r:embed="rId13"/>
              <a:stretch>
                <a:fillRect/>
              </a:stretch>
            </p:blipFill>
            <p:spPr>
              <a:xfrm>
                <a:off x="6788797" y="1168406"/>
                <a:ext cx="1135656" cy="1368977"/>
              </a:xfrm>
              <a:prstGeom prst="rect">
                <a:avLst/>
              </a:prstGeom>
            </p:spPr>
          </p:pic>
        </p:grpSp>
        <p:pic>
          <p:nvPicPr>
            <p:cNvPr id="1065" name="Image 1064">
              <a:extLst>
                <a:ext uri="{FF2B5EF4-FFF2-40B4-BE49-F238E27FC236}">
                  <a16:creationId xmlns:a16="http://schemas.microsoft.com/office/drawing/2014/main" id="{2F02CD09-8CE5-0A56-EBF6-2C86B004F877}"/>
                </a:ext>
              </a:extLst>
            </p:cNvPr>
            <p:cNvPicPr>
              <a:picLocks noChangeAspect="1"/>
            </p:cNvPicPr>
            <p:nvPr/>
          </p:nvPicPr>
          <p:blipFill>
            <a:blip r:embed="rId14"/>
            <a:stretch>
              <a:fillRect/>
            </a:stretch>
          </p:blipFill>
          <p:spPr>
            <a:xfrm>
              <a:off x="4261687" y="4153727"/>
              <a:ext cx="1864810" cy="851674"/>
            </a:xfrm>
            <a:prstGeom prst="rect">
              <a:avLst/>
            </a:prstGeom>
            <a:effectLst>
              <a:glow rad="139700">
                <a:schemeClr val="accent3">
                  <a:satMod val="175000"/>
                  <a:alpha val="40000"/>
                </a:schemeClr>
              </a:glow>
            </a:effec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522CFC-26D7-051B-2E7D-9FA5B87B94AF}"/>
              </a:ext>
            </a:extLst>
          </p:cNvPr>
          <p:cNvSpPr>
            <a:spLocks noGrp="1"/>
          </p:cNvSpPr>
          <p:nvPr>
            <p:ph type="title"/>
          </p:nvPr>
        </p:nvSpPr>
        <p:spPr>
          <a:xfrm>
            <a:off x="2440427" y="55722"/>
            <a:ext cx="6120680" cy="742950"/>
          </a:xfrm>
        </p:spPr>
        <p:txBody>
          <a:bodyPr/>
          <a:lstStyle/>
          <a:p>
            <a:r>
              <a:rPr lang="fr-FR" dirty="0"/>
              <a:t>Sur la déficience cognitive : dyslexie + TDAH</a:t>
            </a:r>
          </a:p>
        </p:txBody>
      </p:sp>
      <p:pic>
        <p:nvPicPr>
          <p:cNvPr id="5" name="Espace réservé du contenu 4" descr="Charlène Déficience cognitive, Dyslexie avec TDA/H. Elle est Curieuse, Dynamique et Émotive.&#10;Charlène est cliente chez Orange.&#10;Biographie :&#10;Charlène est dyslexique depuis l’enfance et a un trouble de déficit de l’attention avec hyperactivité. Elle est professeure de yoga et cette pratique lui a permis de s’épanouir avec ses pathologies. Cependant son cerveau la sollicite souvent, elle a des difficultés de concentration et un besoin de rester toujours en action.&#10;&#10;Applications fréquemment utilisées : Instagram, Youtube, Facebook&#10;">
            <a:extLst>
              <a:ext uri="{FF2B5EF4-FFF2-40B4-BE49-F238E27FC236}">
                <a16:creationId xmlns:a16="http://schemas.microsoft.com/office/drawing/2014/main" id="{F77ED1B9-1128-4DB3-AC6B-15A0DC9E5140}"/>
              </a:ext>
            </a:extLst>
          </p:cNvPr>
          <p:cNvPicPr>
            <a:picLocks noGrp="1" noChangeAspect="1"/>
          </p:cNvPicPr>
          <p:nvPr>
            <p:ph sz="half" idx="1"/>
          </p:nvPr>
        </p:nvPicPr>
        <p:blipFill>
          <a:blip r:embed="rId2"/>
          <a:stretch>
            <a:fillRect/>
          </a:stretch>
        </p:blipFill>
        <p:spPr>
          <a:xfrm>
            <a:off x="-10396" y="14706"/>
            <a:ext cx="2478916" cy="5128794"/>
          </a:xfrm>
        </p:spPr>
      </p:pic>
      <p:pic>
        <p:nvPicPr>
          <p:cNvPr id="6" name="Image 5" descr="Usages du numérique :&#10;Pour Charlène, écrire, rédiger et lire sont de vraies prises de tête. Dès qu’elle le peut, elle privilégie l’oral que ce soit pour communiquer avec son entourage, s’informer ou apprendre&#10;&#10;Pour autant, le digital fait partie de sa vie ; dès la 6ème, son ordinateur portable est devenu son meilleur ami. Elle dispose également d’une liseuse avec synthèse vocale intégrée.">
            <a:extLst>
              <a:ext uri="{FF2B5EF4-FFF2-40B4-BE49-F238E27FC236}">
                <a16:creationId xmlns:a16="http://schemas.microsoft.com/office/drawing/2014/main" id="{9B8A0962-111E-6D60-B32F-398662E21E46}"/>
              </a:ext>
            </a:extLst>
          </p:cNvPr>
          <p:cNvPicPr>
            <a:picLocks noChangeAspect="1"/>
          </p:cNvPicPr>
          <p:nvPr/>
        </p:nvPicPr>
        <p:blipFill>
          <a:blip r:embed="rId3"/>
          <a:srcRect t="-1" r="35514" b="3154"/>
          <a:stretch/>
        </p:blipFill>
        <p:spPr>
          <a:xfrm>
            <a:off x="2524600" y="586778"/>
            <a:ext cx="4533112" cy="2954673"/>
          </a:xfrm>
          <a:prstGeom prst="rect">
            <a:avLst/>
          </a:prstGeom>
        </p:spPr>
      </p:pic>
      <p:pic>
        <p:nvPicPr>
          <p:cNvPr id="9" name="Image 8" descr="Frustrations au quotidien :&#10;Recevoir souvent des critiques sur son orthographe. Charlène a signalé dans sa signature électronique de mail sa dyslexie. Cela lui a permis de fluidifier les échanges écrits avec ses interlocuteurs.&#10;Être distraite de façon surprenante, comme quand elle cherche pendant 15 minutes son téléphone dans sa voiture en l’utilisant comme lampe de poche !">
            <a:extLst>
              <a:ext uri="{FF2B5EF4-FFF2-40B4-BE49-F238E27FC236}">
                <a16:creationId xmlns:a16="http://schemas.microsoft.com/office/drawing/2014/main" id="{98E42C21-F72D-B412-896A-36782AA1EC34}"/>
              </a:ext>
            </a:extLst>
          </p:cNvPr>
          <p:cNvPicPr>
            <a:picLocks noChangeAspect="1"/>
          </p:cNvPicPr>
          <p:nvPr/>
        </p:nvPicPr>
        <p:blipFill>
          <a:blip r:embed="rId4"/>
          <a:stretch>
            <a:fillRect/>
          </a:stretch>
        </p:blipFill>
        <p:spPr>
          <a:xfrm>
            <a:off x="2524600" y="3593514"/>
            <a:ext cx="4533112" cy="1395818"/>
          </a:xfrm>
          <a:prstGeom prst="rect">
            <a:avLst/>
          </a:prstGeom>
        </p:spPr>
      </p:pic>
      <p:pic>
        <p:nvPicPr>
          <p:cNvPr id="13" name="Image 12" descr="Équipements :&#10;Ordinateur : Ordinateur portable avec assistant vocal intégré, logiciel de correction orthographique et Orange Confort +&#10;Téléphone mobile : Smartphone avec dictée vocale pour envoyer des messages&#10;Autre(s) : Liseuse avec synthèse vocale intégrée, tablette">
            <a:extLst>
              <a:ext uri="{FF2B5EF4-FFF2-40B4-BE49-F238E27FC236}">
                <a16:creationId xmlns:a16="http://schemas.microsoft.com/office/drawing/2014/main" id="{A259C4AF-C6AA-D00E-A1AD-9DC54219127F}"/>
              </a:ext>
            </a:extLst>
          </p:cNvPr>
          <p:cNvPicPr>
            <a:picLocks noChangeAspect="1"/>
          </p:cNvPicPr>
          <p:nvPr/>
        </p:nvPicPr>
        <p:blipFill>
          <a:blip r:embed="rId5"/>
          <a:stretch>
            <a:fillRect/>
          </a:stretch>
        </p:blipFill>
        <p:spPr>
          <a:xfrm>
            <a:off x="7057712" y="557689"/>
            <a:ext cx="2041567" cy="2954673"/>
          </a:xfrm>
          <a:prstGeom prst="rect">
            <a:avLst/>
          </a:prstGeom>
        </p:spPr>
      </p:pic>
      <p:grpSp>
        <p:nvGrpSpPr>
          <p:cNvPr id="14" name="Groupe 9">
            <a:extLst>
              <a:ext uri="{FF2B5EF4-FFF2-40B4-BE49-F238E27FC236}">
                <a16:creationId xmlns:a16="http://schemas.microsoft.com/office/drawing/2014/main" id="{DC09F038-9EFF-9F92-3491-4E6C08863B02}"/>
              </a:ext>
              <a:ext uri="{C183D7F6-B498-43B3-948B-1728B52AA6E4}">
                <adec:decorative xmlns:adec="http://schemas.microsoft.com/office/drawing/2017/decorative" val="1"/>
              </a:ext>
            </a:extLst>
          </p:cNvPr>
          <p:cNvGrpSpPr>
            <a:grpSpLocks/>
          </p:cNvGrpSpPr>
          <p:nvPr/>
        </p:nvGrpSpPr>
        <p:grpSpPr bwMode="auto">
          <a:xfrm>
            <a:off x="8623177" y="55722"/>
            <a:ext cx="442227" cy="433864"/>
            <a:chOff x="8294688" y="123825"/>
            <a:chExt cx="671512" cy="658813"/>
          </a:xfrm>
        </p:grpSpPr>
        <p:grpSp>
          <p:nvGrpSpPr>
            <p:cNvPr id="15" name="Groupe 13">
              <a:extLst>
                <a:ext uri="{FF2B5EF4-FFF2-40B4-BE49-F238E27FC236}">
                  <a16:creationId xmlns:a16="http://schemas.microsoft.com/office/drawing/2014/main" id="{AD05CC6E-BED0-38FB-AAEA-4E3647BA34B0}"/>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8" name="Forme libre 17">
                <a:extLst>
                  <a:ext uri="{FF2B5EF4-FFF2-40B4-BE49-F238E27FC236}">
                    <a16:creationId xmlns:a16="http://schemas.microsoft.com/office/drawing/2014/main" id="{42324897-F16F-C634-9D09-DDC00F4BB642}"/>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9" name="Image 15">
                <a:extLst>
                  <a:ext uri="{FF2B5EF4-FFF2-40B4-BE49-F238E27FC236}">
                    <a16:creationId xmlns:a16="http://schemas.microsoft.com/office/drawing/2014/main" id="{448CB9A2-3ABC-07C8-EF7E-3E4EBF867A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Ellipse 15">
              <a:extLst>
                <a:ext uri="{FF2B5EF4-FFF2-40B4-BE49-F238E27FC236}">
                  <a16:creationId xmlns:a16="http://schemas.microsoft.com/office/drawing/2014/main" id="{8DE3B396-1A11-B9FE-0A96-3856400FE7B8}"/>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7" name="Image 12">
              <a:extLst>
                <a:ext uri="{FF2B5EF4-FFF2-40B4-BE49-F238E27FC236}">
                  <a16:creationId xmlns:a16="http://schemas.microsoft.com/office/drawing/2014/main" id="{AA37486D-A544-608B-F0D3-36C4A8E13604}"/>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5853770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0561D-B416-42F2-A857-CD6C5BA2119C}"/>
              </a:ext>
            </a:extLst>
          </p:cNvPr>
          <p:cNvSpPr>
            <a:spLocks noGrp="1"/>
          </p:cNvSpPr>
          <p:nvPr>
            <p:ph type="title"/>
          </p:nvPr>
        </p:nvSpPr>
        <p:spPr>
          <a:xfrm>
            <a:off x="827088" y="268288"/>
            <a:ext cx="8066087" cy="742950"/>
          </a:xfrm>
        </p:spPr>
        <p:txBody>
          <a:bodyPr/>
          <a:lstStyle/>
          <a:p>
            <a:pPr eaLnBrk="1" hangingPunct="1">
              <a:defRPr/>
            </a:pPr>
            <a:r>
              <a:rPr lang="fr-FR" dirty="0"/>
              <a:t>Exemples d’aides techniques sur troubles DYS</a:t>
            </a:r>
            <a:endParaRPr lang="fr-FR" dirty="0">
              <a:solidFill>
                <a:srgbClr val="C00000"/>
              </a:solidFill>
            </a:endParaRPr>
          </a:p>
        </p:txBody>
      </p:sp>
      <p:sp>
        <p:nvSpPr>
          <p:cNvPr id="3" name="Espace réservé du contenu 2">
            <a:extLst>
              <a:ext uri="{FF2B5EF4-FFF2-40B4-BE49-F238E27FC236}">
                <a16:creationId xmlns:a16="http://schemas.microsoft.com/office/drawing/2014/main" id="{F32BD4E0-CFF3-4949-9861-29D82CE16212}"/>
              </a:ext>
            </a:extLst>
          </p:cNvPr>
          <p:cNvSpPr>
            <a:spLocks noGrp="1"/>
          </p:cNvSpPr>
          <p:nvPr>
            <p:ph sz="half" idx="1"/>
          </p:nvPr>
        </p:nvSpPr>
        <p:spPr>
          <a:xfrm>
            <a:off x="827088" y="842963"/>
            <a:ext cx="7921625" cy="936625"/>
          </a:xfrm>
        </p:spPr>
        <p:txBody>
          <a:bodyPr>
            <a:noAutofit/>
          </a:bodyPr>
          <a:lstStyle/>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correcteurs orthographiques comme Antidote</a:t>
            </a:r>
          </a:p>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reconnaissances vocales comme Dragon</a:t>
            </a:r>
          </a:p>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polices dédiées comme OpenDyslexic ou Accessible </a:t>
            </a:r>
            <a:r>
              <a:rPr lang="fr-FR" altLang="fr-FR" dirty="0" err="1">
                <a:cs typeface="Times New Roman" pitchFamily="18" charset="0"/>
              </a:rPr>
              <a:t>Dfa</a:t>
            </a:r>
            <a:endParaRPr lang="fr-FR" altLang="fr-FR" dirty="0">
              <a:cs typeface="Times New Roman" pitchFamily="18" charset="0"/>
            </a:endParaRPr>
          </a:p>
        </p:txBody>
      </p:sp>
      <p:pic>
        <p:nvPicPr>
          <p:cNvPr id="6" name="Picture 2" descr="OpenDyslexic&#10;Free and Open Source&#10;Dyslexia Typeface&#10;">
            <a:extLst>
              <a:ext uri="{FF2B5EF4-FFF2-40B4-BE49-F238E27FC236}">
                <a16:creationId xmlns:a16="http://schemas.microsoft.com/office/drawing/2014/main" id="{B087FB5C-386A-458F-BEAD-30D6A66FA664}"/>
              </a:ext>
              <a:ext uri="{C183D7F6-B498-43B3-948B-1728B52AA6E4}">
                <adec:decorative xmlns:adec="http://schemas.microsoft.com/office/drawing/2017/decorative" val="0"/>
              </a:ext>
            </a:extLst>
          </p:cNvPr>
          <p:cNvPicPr>
            <a:picLocks noChangeAspect="1" noChangeArrowheads="1"/>
          </p:cNvPicPr>
          <p:nvPr/>
        </p:nvPicPr>
        <p:blipFill>
          <a:blip r:embed="rId3"/>
          <a:srcRect/>
          <a:stretch>
            <a:fillRect/>
          </a:stretch>
        </p:blipFill>
        <p:spPr bwMode="auto">
          <a:xfrm>
            <a:off x="2627313" y="1814513"/>
            <a:ext cx="1873250" cy="698500"/>
          </a:xfrm>
          <a:prstGeom prst="rect">
            <a:avLst/>
          </a:prstGeom>
          <a:noFill/>
          <a:ln w="9525">
            <a:solidFill>
              <a:srgbClr val="FF6600"/>
            </a:solidFill>
            <a:miter lim="800000"/>
            <a:headEnd/>
            <a:tailEnd/>
          </a:ln>
        </p:spPr>
      </p:pic>
      <p:sp>
        <p:nvSpPr>
          <p:cNvPr id="136198" name="ZoneTexte 3">
            <a:extLst>
              <a:ext uri="{FF2B5EF4-FFF2-40B4-BE49-F238E27FC236}">
                <a16:creationId xmlns:a16="http://schemas.microsoft.com/office/drawing/2014/main" id="{8D787DC1-AE55-4B98-BB36-88101249F523}"/>
              </a:ext>
            </a:extLst>
          </p:cNvPr>
          <p:cNvSpPr txBox="1">
            <a:spLocks noChangeArrowheads="1"/>
          </p:cNvSpPr>
          <p:nvPr/>
        </p:nvSpPr>
        <p:spPr bwMode="auto">
          <a:xfrm>
            <a:off x="5003800" y="1779588"/>
            <a:ext cx="2271713" cy="792162"/>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lIns="0" tIns="72000" rIns="0" bIns="72000">
            <a:spAutoFit/>
          </a:bodyPr>
          <a:lstStyle/>
          <a:p>
            <a:pPr algn="ctr"/>
            <a:r>
              <a:rPr lang="fr-FR" altLang="fr-FR" b="1" dirty="0">
                <a:solidFill>
                  <a:schemeClr val="bg1"/>
                </a:solidFill>
                <a:latin typeface="+mj-lt"/>
              </a:rPr>
              <a:t>Accessible </a:t>
            </a:r>
            <a:r>
              <a:rPr lang="fr-FR" altLang="fr-FR" b="1" dirty="0" err="1">
                <a:solidFill>
                  <a:schemeClr val="bg1"/>
                </a:solidFill>
                <a:latin typeface="+mj-lt"/>
              </a:rPr>
              <a:t>DfA</a:t>
            </a:r>
            <a:endParaRPr lang="fr-FR" altLang="fr-FR" b="1" dirty="0">
              <a:solidFill>
                <a:schemeClr val="bg1"/>
              </a:solidFill>
              <a:latin typeface="+mj-lt"/>
            </a:endParaRPr>
          </a:p>
          <a:p>
            <a:pPr algn="ctr"/>
            <a:r>
              <a:rPr lang="en-GB" altLang="fr-FR" dirty="0">
                <a:solidFill>
                  <a:schemeClr val="bg1"/>
                </a:solidFill>
                <a:latin typeface="+mj-lt"/>
              </a:rPr>
              <a:t>Free and Open Source</a:t>
            </a:r>
          </a:p>
          <a:p>
            <a:pPr algn="ctr"/>
            <a:r>
              <a:rPr lang="en-GB" altLang="fr-FR" dirty="0">
                <a:solidFill>
                  <a:schemeClr val="bg1"/>
                </a:solidFill>
                <a:latin typeface="+mj-lt"/>
              </a:rPr>
              <a:t>Dyslexia Typeface</a:t>
            </a:r>
          </a:p>
        </p:txBody>
      </p:sp>
      <p:grpSp>
        <p:nvGrpSpPr>
          <p:cNvPr id="136199" name="Groupe 9">
            <a:extLst>
              <a:ext uri="{FF2B5EF4-FFF2-40B4-BE49-F238E27FC236}">
                <a16:creationId xmlns:a16="http://schemas.microsoft.com/office/drawing/2014/main" id="{168511FE-B8AD-40E4-A623-03E88268B386}"/>
              </a:ext>
              <a:ext uri="{C183D7F6-B498-43B3-948B-1728B52AA6E4}">
                <adec:decorative xmlns:adec="http://schemas.microsoft.com/office/drawing/2017/decorative" val="1"/>
              </a:ext>
            </a:extLst>
          </p:cNvPr>
          <p:cNvGrpSpPr>
            <a:grpSpLocks/>
          </p:cNvGrpSpPr>
          <p:nvPr/>
        </p:nvGrpSpPr>
        <p:grpSpPr bwMode="auto">
          <a:xfrm>
            <a:off x="8388424" y="123826"/>
            <a:ext cx="577776" cy="560388"/>
            <a:chOff x="8294688" y="123825"/>
            <a:chExt cx="671512" cy="658813"/>
          </a:xfrm>
        </p:grpSpPr>
        <p:grpSp>
          <p:nvGrpSpPr>
            <p:cNvPr id="136200" name="Groupe 13">
              <a:extLst>
                <a:ext uri="{FF2B5EF4-FFF2-40B4-BE49-F238E27FC236}">
                  <a16:creationId xmlns:a16="http://schemas.microsoft.com/office/drawing/2014/main" id="{D58EE0A2-F872-4FE1-8D48-F06AB19CE7E4}"/>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4" name="Forme libre 17">
                <a:extLst>
                  <a:ext uri="{FF2B5EF4-FFF2-40B4-BE49-F238E27FC236}">
                    <a16:creationId xmlns:a16="http://schemas.microsoft.com/office/drawing/2014/main" id="{6A986C56-6EF8-4BD1-9A48-6C1F74F5F90F}"/>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36204" name="Image 15">
                <a:extLst>
                  <a:ext uri="{FF2B5EF4-FFF2-40B4-BE49-F238E27FC236}">
                    <a16:creationId xmlns:a16="http://schemas.microsoft.com/office/drawing/2014/main" id="{05349450-9A86-4DB5-92F0-AAB771025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Ellipse 11">
              <a:extLst>
                <a:ext uri="{FF2B5EF4-FFF2-40B4-BE49-F238E27FC236}">
                  <a16:creationId xmlns:a16="http://schemas.microsoft.com/office/drawing/2014/main" id="{D0901758-D05B-496A-ACDF-537EDA7164C0}"/>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36202" name="Image 12">
              <a:extLst>
                <a:ext uri="{FF2B5EF4-FFF2-40B4-BE49-F238E27FC236}">
                  <a16:creationId xmlns:a16="http://schemas.microsoft.com/office/drawing/2014/main" id="{39EE4926-EB72-4CFA-8F29-A1AC1A011F1B}"/>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Espace réservé du contenu 2">
            <a:extLst>
              <a:ext uri="{FF2B5EF4-FFF2-40B4-BE49-F238E27FC236}">
                <a16:creationId xmlns:a16="http://schemas.microsoft.com/office/drawing/2014/main" id="{55C96DC4-0FB4-0229-02E8-5ACF3695F372}"/>
              </a:ext>
            </a:extLst>
          </p:cNvPr>
          <p:cNvSpPr txBox="1">
            <a:spLocks/>
          </p:cNvSpPr>
          <p:nvPr/>
        </p:nvSpPr>
        <p:spPr>
          <a:xfrm>
            <a:off x="845920" y="2692400"/>
            <a:ext cx="7921625" cy="936625"/>
          </a:xfrm>
          <a:prstGeom prst="rect">
            <a:avLst/>
          </a:prstGeom>
        </p:spPr>
        <p:txBody>
          <a:bodyPr>
            <a:noAutofit/>
          </a:bodyPr>
          <a:lst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baseline="0">
                <a:solidFill>
                  <a:schemeClr val="bg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800" kern="1200" spc="-20" baseline="0">
                <a:solidFill>
                  <a:schemeClr val="bg2"/>
                </a:solidFill>
                <a:latin typeface="Helvetica 75 Bold" panose="020B0804020202020204" pitchFamily="34" charset="0"/>
                <a:ea typeface="+mn-ea"/>
                <a:cs typeface="+mn-cs"/>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kern="1200" spc="-20" baseline="0">
                <a:solidFill>
                  <a:schemeClr val="bg1"/>
                </a:solidFill>
                <a:latin typeface="Helvetica 75 Bold" panose="020B0804020202020204" pitchFamily="34" charset="0"/>
                <a:ea typeface="+mn-ea"/>
                <a:cs typeface="+mn-cs"/>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kern="1200" spc="-20" baseline="0">
                <a:solidFill>
                  <a:schemeClr val="bg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ClrTx/>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Des outils  Web comme Orange Confort +, pour entre autres, modifier les espaces entre lignes et/ou les mots, activer un masque de lecture…</a:t>
            </a:r>
            <a:endParaRPr lang="fr-FR" dirty="0">
              <a:cs typeface="Times New Roman" pitchFamily="18" charset="0"/>
            </a:endParaRPr>
          </a:p>
        </p:txBody>
      </p:sp>
      <p:pic>
        <p:nvPicPr>
          <p:cNvPr id="5" name="Espace réservé du contenu 4" title="Activation du menu aide à la lecture de Confort +">
            <a:hlinkClick r:id="rId6" tooltip=" lien sur chargement extension Confort+ d'Orange"/>
            <a:extLst>
              <a:ext uri="{FF2B5EF4-FFF2-40B4-BE49-F238E27FC236}">
                <a16:creationId xmlns:a16="http://schemas.microsoft.com/office/drawing/2014/main" id="{79310D12-349B-4FD2-8516-6613346498BC}"/>
              </a:ext>
            </a:extLst>
          </p:cNvPr>
          <p:cNvPicPr>
            <a:picLocks noGrp="1" noChangeAspect="1"/>
          </p:cNvPicPr>
          <p:nvPr>
            <p:ph sz="half" idx="10"/>
          </p:nvPr>
        </p:nvPicPr>
        <p:blipFill>
          <a:blip r:embed="rId7" cstate="print"/>
          <a:stretch>
            <a:fillRect/>
          </a:stretch>
        </p:blipFill>
        <p:spPr>
          <a:xfrm>
            <a:off x="1116013" y="3219450"/>
            <a:ext cx="7993062" cy="1822450"/>
          </a:xfrm>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rot="16200000">
            <a:off x="-1591775" y="2272282"/>
            <a:ext cx="4176464" cy="742950"/>
          </a:xfrm>
        </p:spPr>
        <p:txBody>
          <a:bodyPr/>
          <a:lstStyle/>
          <a:p>
            <a:r>
              <a:rPr lang="fr-FR" dirty="0"/>
              <a:t>Situation de handicap cognitif</a:t>
            </a:r>
          </a:p>
        </p:txBody>
      </p:sp>
      <p:pic>
        <p:nvPicPr>
          <p:cNvPr id="8" name="Espace réservé du contenu 7" descr="Situations de handicap numérique : &#10;Mise en page ardue : La lecture d’un document écrit en caractères de petite taille, avec des lignes serrées, non structuré en paragraphes, est très difficile pour Charlène. C’est encore pire, si le texte est justifié, centré ou aligné à droite.&#10;&#10;Lisibilité insuffisante : Les fonds blancs sont éblouissants pour Charlène. C’est pourquoi, elle réduit systématiquement la luminosité des écrans. Mais ce qui la gêne le plus ce sont les fonds texturés. Un texte sur une image est carrément illisible.&#10;&#10;Sites web inaccessibles : Sur le web Charlène utilise Orange Confort + pour espacer les lignes et les mots. Malheureusement sur les sites qui ne respectent pas les recommandations d’accessibilité, l’outil ne peut pas fonctionner.&#10;&#10;Surcharge cognitive : Facilement distraite, elle ne reste pas sur les sites comportant beaucoup d’animations qui perturbent l’accès direct à l’information.">
            <a:hlinkClick r:id="rId2" tooltip="lien sur la page du persona de Charlène"/>
            <a:extLst>
              <a:ext uri="{FF2B5EF4-FFF2-40B4-BE49-F238E27FC236}">
                <a16:creationId xmlns:a16="http://schemas.microsoft.com/office/drawing/2014/main" id="{55A1CB83-3D9A-F04A-F4AA-68978DC5D46C}"/>
              </a:ext>
            </a:extLst>
          </p:cNvPr>
          <p:cNvPicPr>
            <a:picLocks noGrp="1" noChangeAspect="1"/>
          </p:cNvPicPr>
          <p:nvPr>
            <p:ph sz="half" idx="1"/>
          </p:nvPr>
        </p:nvPicPr>
        <p:blipFill>
          <a:blip r:embed="rId3"/>
          <a:stretch>
            <a:fillRect/>
          </a:stretch>
        </p:blipFill>
        <p:spPr>
          <a:xfrm>
            <a:off x="780205" y="133617"/>
            <a:ext cx="7436598" cy="4951879"/>
          </a:xfrm>
        </p:spPr>
      </p:pic>
      <p:grpSp>
        <p:nvGrpSpPr>
          <p:cNvPr id="3" name="Groupe 9">
            <a:extLst>
              <a:ext uri="{FF2B5EF4-FFF2-40B4-BE49-F238E27FC236}">
                <a16:creationId xmlns:a16="http://schemas.microsoft.com/office/drawing/2014/main" id="{EB1E0B57-0FF0-EEDA-1878-A4C6F76E2984}"/>
              </a:ext>
              <a:ext uri="{C183D7F6-B498-43B3-948B-1728B52AA6E4}">
                <adec:decorative xmlns:adec="http://schemas.microsoft.com/office/drawing/2017/decorative" val="1"/>
              </a:ext>
            </a:extLst>
          </p:cNvPr>
          <p:cNvGrpSpPr>
            <a:grpSpLocks/>
          </p:cNvGrpSpPr>
          <p:nvPr/>
        </p:nvGrpSpPr>
        <p:grpSpPr bwMode="auto">
          <a:xfrm>
            <a:off x="8388424" y="123826"/>
            <a:ext cx="577776" cy="560388"/>
            <a:chOff x="8294688" y="123825"/>
            <a:chExt cx="671512" cy="658813"/>
          </a:xfrm>
        </p:grpSpPr>
        <p:grpSp>
          <p:nvGrpSpPr>
            <p:cNvPr id="4" name="Groupe 13">
              <a:extLst>
                <a:ext uri="{FF2B5EF4-FFF2-40B4-BE49-F238E27FC236}">
                  <a16:creationId xmlns:a16="http://schemas.microsoft.com/office/drawing/2014/main" id="{98499607-C004-12A4-868E-2A93C3E1D2D1}"/>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7" name="Forme libre 17">
                <a:extLst>
                  <a:ext uri="{FF2B5EF4-FFF2-40B4-BE49-F238E27FC236}">
                    <a16:creationId xmlns:a16="http://schemas.microsoft.com/office/drawing/2014/main" id="{3519B78E-54A4-420E-D156-EC541635ACE7}"/>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 name="Image 15">
                <a:extLst>
                  <a:ext uri="{FF2B5EF4-FFF2-40B4-BE49-F238E27FC236}">
                    <a16:creationId xmlns:a16="http://schemas.microsoft.com/office/drawing/2014/main" id="{FFAB7A03-9ADA-5B79-5CD1-5D4463376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Ellipse 4">
              <a:extLst>
                <a:ext uri="{FF2B5EF4-FFF2-40B4-BE49-F238E27FC236}">
                  <a16:creationId xmlns:a16="http://schemas.microsoft.com/office/drawing/2014/main" id="{768A082C-8143-4804-4795-E5060ACC9DC7}"/>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6" name="Image 12">
              <a:extLst>
                <a:ext uri="{FF2B5EF4-FFF2-40B4-BE49-F238E27FC236}">
                  <a16:creationId xmlns:a16="http://schemas.microsoft.com/office/drawing/2014/main" id="{8067D21B-B7EA-BBDE-0618-AA7D79FA95D5}"/>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62789773"/>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6E41E97-BDFF-582A-180B-BB43F94F6239}"/>
              </a:ext>
            </a:extLst>
          </p:cNvPr>
          <p:cNvSpPr txBox="1">
            <a:spLocks noGrp="1"/>
          </p:cNvSpPr>
          <p:nvPr>
            <p:ph type="title" idx="4294967295"/>
          </p:nvPr>
        </p:nvSpPr>
        <p:spPr>
          <a:xfrm rot="16200000">
            <a:off x="-1618436" y="2056259"/>
            <a:ext cx="4176464" cy="7429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rtl="0" eaLnBrk="0" fontAlgn="base" hangingPunct="0">
              <a:lnSpc>
                <a:spcPct val="90000"/>
              </a:lnSpc>
              <a:spcBef>
                <a:spcPct val="0"/>
              </a:spcBef>
              <a:spcAft>
                <a:spcPct val="0"/>
              </a:spcAft>
              <a:defRPr sz="22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fr-FR" sz="2000" b="1" i="0" u="none" strike="noStrike" kern="1200" cap="none" spc="-20" normalizeH="0" baseline="0" noProof="0" dirty="0">
                <a:ln>
                  <a:noFill/>
                </a:ln>
                <a:solidFill>
                  <a:srgbClr val="F16E00"/>
                </a:solidFill>
                <a:effectLst/>
                <a:uLnTx/>
                <a:uFillTx/>
                <a:latin typeface="Helvetica 75 Bold" panose="020B0804020202020204" pitchFamily="34" charset="0"/>
                <a:ea typeface="+mj-ea"/>
                <a:cs typeface="+mj-cs"/>
              </a:rPr>
              <a:t>Bonne pratique Situ H. cognitif</a:t>
            </a:r>
          </a:p>
        </p:txBody>
      </p:sp>
      <p:pic>
        <p:nvPicPr>
          <p:cNvPr id="9" name="Espace réservé du contenu 8" descr="Capture du tableau des bonnes pratiques d'accessibilité numérique pour Charlène : bons et mauvais réflexes. Ouvrez le lien de l'image pour consulter le tableau">
            <a:hlinkClick r:id="rId2" tooltip="Lien sur les bonnes pratiques pour Charlène"/>
            <a:extLst>
              <a:ext uri="{FF2B5EF4-FFF2-40B4-BE49-F238E27FC236}">
                <a16:creationId xmlns:a16="http://schemas.microsoft.com/office/drawing/2014/main" id="{02D59194-2110-8D53-32E3-6F2CB42E1180}"/>
              </a:ext>
            </a:extLst>
          </p:cNvPr>
          <p:cNvPicPr>
            <a:picLocks noGrp="1" noChangeAspect="1"/>
          </p:cNvPicPr>
          <p:nvPr>
            <p:ph sz="half" idx="1"/>
          </p:nvPr>
        </p:nvPicPr>
        <p:blipFill>
          <a:blip r:embed="rId3"/>
          <a:stretch>
            <a:fillRect/>
          </a:stretch>
        </p:blipFill>
        <p:spPr>
          <a:xfrm>
            <a:off x="611560" y="587162"/>
            <a:ext cx="8208215" cy="4283170"/>
          </a:xfrm>
        </p:spPr>
      </p:pic>
      <p:grpSp>
        <p:nvGrpSpPr>
          <p:cNvPr id="2" name="Groupe 9">
            <a:extLst>
              <a:ext uri="{FF2B5EF4-FFF2-40B4-BE49-F238E27FC236}">
                <a16:creationId xmlns:a16="http://schemas.microsoft.com/office/drawing/2014/main" id="{699927A0-3959-105B-D079-A2172CDDA736}"/>
              </a:ext>
              <a:ext uri="{C183D7F6-B498-43B3-948B-1728B52AA6E4}">
                <adec:decorative xmlns:adec="http://schemas.microsoft.com/office/drawing/2017/decorative" val="1"/>
              </a:ext>
            </a:extLst>
          </p:cNvPr>
          <p:cNvGrpSpPr>
            <a:grpSpLocks/>
          </p:cNvGrpSpPr>
          <p:nvPr/>
        </p:nvGrpSpPr>
        <p:grpSpPr bwMode="auto">
          <a:xfrm>
            <a:off x="8388424" y="123826"/>
            <a:ext cx="577776" cy="560388"/>
            <a:chOff x="8294688" y="123825"/>
            <a:chExt cx="671512" cy="658813"/>
          </a:xfrm>
        </p:grpSpPr>
        <p:grpSp>
          <p:nvGrpSpPr>
            <p:cNvPr id="4" name="Groupe 13">
              <a:extLst>
                <a:ext uri="{FF2B5EF4-FFF2-40B4-BE49-F238E27FC236}">
                  <a16:creationId xmlns:a16="http://schemas.microsoft.com/office/drawing/2014/main" id="{4D5ECD97-52CB-B548-6E7F-57501DAC2DA3}"/>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8" name="Forme libre 17">
                <a:extLst>
                  <a:ext uri="{FF2B5EF4-FFF2-40B4-BE49-F238E27FC236}">
                    <a16:creationId xmlns:a16="http://schemas.microsoft.com/office/drawing/2014/main" id="{94E6A72E-0A67-23C7-9D63-2EB568FA37BF}"/>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 name="Image 15">
                <a:extLst>
                  <a:ext uri="{FF2B5EF4-FFF2-40B4-BE49-F238E27FC236}">
                    <a16:creationId xmlns:a16="http://schemas.microsoft.com/office/drawing/2014/main" id="{E23184AB-5D99-00CC-C8AE-C190D2239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Ellipse 5">
              <a:extLst>
                <a:ext uri="{FF2B5EF4-FFF2-40B4-BE49-F238E27FC236}">
                  <a16:creationId xmlns:a16="http://schemas.microsoft.com/office/drawing/2014/main" id="{4F68FB68-D690-F694-D23D-A247725F465A}"/>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7" name="Image 12">
              <a:extLst>
                <a:ext uri="{FF2B5EF4-FFF2-40B4-BE49-F238E27FC236}">
                  <a16:creationId xmlns:a16="http://schemas.microsoft.com/office/drawing/2014/main" id="{8E9F40CC-F4A5-B44B-B952-FB83A8026307}"/>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3457609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DFBA4CC-C372-4C2B-AFB5-9D1D4E4293C4}"/>
              </a:ext>
            </a:extLst>
          </p:cNvPr>
          <p:cNvSpPr>
            <a:spLocks noGrp="1"/>
          </p:cNvSpPr>
          <p:nvPr>
            <p:ph type="title"/>
          </p:nvPr>
        </p:nvSpPr>
        <p:spPr>
          <a:xfrm>
            <a:off x="827088" y="1419225"/>
            <a:ext cx="5545137" cy="2881313"/>
          </a:xfrm>
        </p:spPr>
        <p:txBody>
          <a:bodyPr/>
          <a:lstStyle/>
          <a:p>
            <a:pPr>
              <a:defRPr/>
            </a:pPr>
            <a:r>
              <a:rPr lang="fr-FR" dirty="0"/>
              <a:t>Handicap &gt; Aveugle</a:t>
            </a:r>
          </a:p>
        </p:txBody>
      </p:sp>
      <p:grpSp>
        <p:nvGrpSpPr>
          <p:cNvPr id="75779" name="Groupe 4">
            <a:extLst>
              <a:ext uri="{FF2B5EF4-FFF2-40B4-BE49-F238E27FC236}">
                <a16:creationId xmlns:a16="http://schemas.microsoft.com/office/drawing/2014/main" id="{A5B97094-8672-4338-8B7C-D7E97F1610C1}"/>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5" name="Forme libre 5">
              <a:extLst>
                <a:ext uri="{FF2B5EF4-FFF2-40B4-BE49-F238E27FC236}">
                  <a16:creationId xmlns:a16="http://schemas.microsoft.com/office/drawing/2014/main" id="{AE500AC2-26D4-4169-A497-0934B56A4116}"/>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75781" name="Image 6">
              <a:extLst>
                <a:ext uri="{FF2B5EF4-FFF2-40B4-BE49-F238E27FC236}">
                  <a16:creationId xmlns:a16="http://schemas.microsoft.com/office/drawing/2014/main" id="{6CAF42BC-8393-4950-9B4C-3D1B979E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E9D014-3B7C-41BC-9FF7-6F0F452FB961}"/>
              </a:ext>
            </a:extLst>
          </p:cNvPr>
          <p:cNvSpPr>
            <a:spLocks noGrp="1"/>
          </p:cNvSpPr>
          <p:nvPr>
            <p:ph type="title"/>
          </p:nvPr>
        </p:nvSpPr>
        <p:spPr>
          <a:xfrm>
            <a:off x="827088" y="1419225"/>
            <a:ext cx="6337300" cy="2881313"/>
          </a:xfrm>
        </p:spPr>
        <p:txBody>
          <a:bodyPr/>
          <a:lstStyle/>
          <a:p>
            <a:pPr>
              <a:defRPr/>
            </a:pPr>
            <a:r>
              <a:rPr lang="fr-FR" dirty="0"/>
              <a:t>Handicap moteur </a:t>
            </a:r>
            <a:br>
              <a:rPr lang="fr-FR" dirty="0"/>
            </a:br>
            <a:r>
              <a:rPr lang="fr-FR" sz="3600" dirty="0">
                <a:latin typeface="Helvetica 55 Roman" panose="020B0604020202020204" pitchFamily="34" charset="0"/>
              </a:rPr>
              <a:t>(hors déplacement)</a:t>
            </a:r>
            <a:endParaRPr lang="fr-FR" dirty="0">
              <a:latin typeface="Helvetica 55 Roman" panose="020B0604020202020204" pitchFamily="34" charset="0"/>
            </a:endParaRPr>
          </a:p>
        </p:txBody>
      </p:sp>
      <p:grpSp>
        <p:nvGrpSpPr>
          <p:cNvPr id="55299" name="Groupe 15">
            <a:extLst>
              <a:ext uri="{FF2B5EF4-FFF2-40B4-BE49-F238E27FC236}">
                <a16:creationId xmlns:a16="http://schemas.microsoft.com/office/drawing/2014/main" id="{D8E91BC3-05ED-4FF9-BEFB-B8D75E60D191}"/>
              </a:ext>
              <a:ext uri="{C183D7F6-B498-43B3-948B-1728B52AA6E4}">
                <adec:decorative xmlns:adec="http://schemas.microsoft.com/office/drawing/2017/decorative" val="1"/>
              </a:ext>
            </a:extLst>
          </p:cNvPr>
          <p:cNvGrpSpPr>
            <a:grpSpLocks/>
          </p:cNvGrpSpPr>
          <p:nvPr/>
        </p:nvGrpSpPr>
        <p:grpSpPr bwMode="auto">
          <a:xfrm>
            <a:off x="8235950" y="195263"/>
            <a:ext cx="728663" cy="728662"/>
            <a:chOff x="7969695" y="113308"/>
            <a:chExt cx="1017379" cy="1017379"/>
          </a:xfrm>
        </p:grpSpPr>
        <p:sp>
          <p:nvSpPr>
            <p:cNvPr id="5" name="Forme libre 16">
              <a:extLst>
                <a:ext uri="{FF2B5EF4-FFF2-40B4-BE49-F238E27FC236}">
                  <a16:creationId xmlns:a16="http://schemas.microsoft.com/office/drawing/2014/main" id="{29ADE5B1-B8BD-46C7-A472-FC1BB9FF782E}"/>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55301" name="Image 17">
              <a:extLst>
                <a:ext uri="{FF2B5EF4-FFF2-40B4-BE49-F238E27FC236}">
                  <a16:creationId xmlns:a16="http://schemas.microsoft.com/office/drawing/2014/main" id="{81666C3D-EC04-4C71-8FC5-5C5711EE8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68190863"/>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B82F63C-E254-4938-A3C8-869645E2C54E}"/>
              </a:ext>
            </a:extLst>
          </p:cNvPr>
          <p:cNvSpPr>
            <a:spLocks noGrp="1"/>
          </p:cNvSpPr>
          <p:nvPr>
            <p:ph type="title"/>
          </p:nvPr>
        </p:nvSpPr>
        <p:spPr>
          <a:xfrm>
            <a:off x="827088" y="268288"/>
            <a:ext cx="8066087" cy="742950"/>
          </a:xfrm>
        </p:spPr>
        <p:txBody>
          <a:bodyPr/>
          <a:lstStyle/>
          <a:p>
            <a:pPr>
              <a:defRPr/>
            </a:pPr>
            <a:r>
              <a:rPr lang="fr-FR" dirty="0"/>
              <a:t>Sur ce handicap moteur</a:t>
            </a:r>
          </a:p>
        </p:txBody>
      </p:sp>
      <p:sp>
        <p:nvSpPr>
          <p:cNvPr id="6" name="Espace réservé du contenu 5">
            <a:extLst>
              <a:ext uri="{FF2B5EF4-FFF2-40B4-BE49-F238E27FC236}">
                <a16:creationId xmlns:a16="http://schemas.microsoft.com/office/drawing/2014/main" id="{D78354F9-1C75-467C-A122-F16882AA7259}"/>
              </a:ext>
            </a:extLst>
          </p:cNvPr>
          <p:cNvSpPr>
            <a:spLocks noGrp="1"/>
          </p:cNvSpPr>
          <p:nvPr>
            <p:ph sz="half" idx="1"/>
          </p:nvPr>
        </p:nvSpPr>
        <p:spPr>
          <a:xfrm>
            <a:off x="900113" y="915988"/>
            <a:ext cx="7959725" cy="3563937"/>
          </a:xfrm>
        </p:spPr>
        <p:txBody>
          <a:bodyPr/>
          <a:lstStyle/>
          <a:p>
            <a:pPr>
              <a:lnSpc>
                <a:spcPct val="100000"/>
              </a:lnSpc>
              <a:defRPr/>
            </a:pPr>
            <a:r>
              <a:rPr lang="fr-FR" dirty="0"/>
              <a:t>Aptitude limitée à se déplacer, à exécuter des tâches manuelles ou à mouvoir certaines parties du corps.</a:t>
            </a:r>
          </a:p>
          <a:p>
            <a:pPr>
              <a:lnSpc>
                <a:spcPct val="100000"/>
              </a:lnSpc>
              <a:defRPr/>
            </a:pPr>
            <a:r>
              <a:rPr lang="fr-FR" dirty="0">
                <a:latin typeface="+mn-lt"/>
              </a:rPr>
              <a:t>Les causes sont très variées </a:t>
            </a:r>
            <a:r>
              <a:rPr lang="fr-FR" dirty="0">
                <a:latin typeface="Helvetica 55 Roman" panose="020B0604020202020204" pitchFamily="34" charset="0"/>
              </a:rPr>
              <a:t>dont les plus importantes : maladies invalidantes (ex sclérose en plaque), TMS, paralysie cérébrale, paraplégie, tétraplégie (médullaires), AVC, traumatisme crânien, amputation acquise ou congénitale. </a:t>
            </a:r>
          </a:p>
          <a:p>
            <a:pPr>
              <a:lnSpc>
                <a:spcPct val="100000"/>
              </a:lnSpc>
              <a:defRPr/>
            </a:pPr>
            <a:r>
              <a:rPr lang="fr-FR" dirty="0">
                <a:latin typeface="Helvetica 55 Roman" panose="020B0604020202020204" pitchFamily="34" charset="0"/>
              </a:rPr>
              <a:t>Façon de prendre la situation selon :</a:t>
            </a:r>
          </a:p>
          <a:p>
            <a:pPr marL="285750" indent="-285750">
              <a:lnSpc>
                <a:spcPct val="100000"/>
              </a:lnSpc>
              <a:buClr>
                <a:srgbClr val="FF6600"/>
              </a:buClr>
              <a:buSzPct val="125000"/>
              <a:buFont typeface="Wingdings" panose="05000000000000000000" pitchFamily="2" charset="2"/>
              <a:buChar char="§"/>
              <a:defRPr/>
            </a:pPr>
            <a:r>
              <a:rPr lang="fr-FR" dirty="0">
                <a:latin typeface="Helvetica 55 Roman" panose="020B0604020202020204" pitchFamily="34" charset="0"/>
              </a:rPr>
              <a:t>handicap congénital et acquis ;</a:t>
            </a:r>
          </a:p>
          <a:p>
            <a:pPr marL="285750" indent="-285750">
              <a:lnSpc>
                <a:spcPct val="100000"/>
              </a:lnSpc>
              <a:buClr>
                <a:srgbClr val="FF6600"/>
              </a:buClr>
              <a:buSzPct val="125000"/>
              <a:buFont typeface="Wingdings" panose="05000000000000000000" pitchFamily="2" charset="2"/>
              <a:buChar char="§"/>
              <a:defRPr/>
            </a:pPr>
            <a:r>
              <a:rPr lang="fr-FR">
                <a:latin typeface="Helvetica 55 Roman" panose="020B0604020202020204" pitchFamily="34" charset="0"/>
              </a:rPr>
              <a:t>handicap </a:t>
            </a:r>
            <a:r>
              <a:rPr lang="fr-FR" dirty="0">
                <a:latin typeface="Helvetica 55 Roman" panose="020B0604020202020204" pitchFamily="34" charset="0"/>
              </a:rPr>
              <a:t>par malformation, maladie, accident, ou vieillissement ;</a:t>
            </a:r>
          </a:p>
          <a:p>
            <a:pPr marL="285750" indent="-285750">
              <a:lnSpc>
                <a:spcPct val="100000"/>
              </a:lnSpc>
              <a:buClr>
                <a:srgbClr val="FF6600"/>
              </a:buClr>
              <a:buSzPct val="125000"/>
              <a:buFont typeface="Wingdings" panose="05000000000000000000" pitchFamily="2" charset="2"/>
              <a:buChar char="§"/>
              <a:defRPr/>
            </a:pPr>
            <a:r>
              <a:rPr lang="fr-FR">
                <a:latin typeface="Helvetica 55 Roman" panose="020B0604020202020204" pitchFamily="34" charset="0"/>
              </a:rPr>
              <a:t>handicap </a:t>
            </a:r>
            <a:r>
              <a:rPr lang="fr-FR" dirty="0">
                <a:latin typeface="Helvetica 55 Roman" panose="020B0604020202020204" pitchFamily="34" charset="0"/>
              </a:rPr>
              <a:t>évolutif et non évolutif.</a:t>
            </a:r>
          </a:p>
        </p:txBody>
      </p:sp>
      <p:grpSp>
        <p:nvGrpSpPr>
          <p:cNvPr id="56324" name="Groupe 15">
            <a:extLst>
              <a:ext uri="{FF2B5EF4-FFF2-40B4-BE49-F238E27FC236}">
                <a16:creationId xmlns:a16="http://schemas.microsoft.com/office/drawing/2014/main" id="{CFD410E8-86F4-4894-BD05-FC930469FB21}"/>
              </a:ext>
              <a:ext uri="{C183D7F6-B498-43B3-948B-1728B52AA6E4}">
                <adec:decorative xmlns:adec="http://schemas.microsoft.com/office/drawing/2017/decorative" val="1"/>
              </a:ext>
            </a:extLst>
          </p:cNvPr>
          <p:cNvGrpSpPr>
            <a:grpSpLocks/>
          </p:cNvGrpSpPr>
          <p:nvPr/>
        </p:nvGrpSpPr>
        <p:grpSpPr bwMode="auto">
          <a:xfrm>
            <a:off x="8459788" y="123825"/>
            <a:ext cx="576262" cy="566738"/>
            <a:chOff x="7969695" y="113308"/>
            <a:chExt cx="1017379" cy="1017379"/>
          </a:xfrm>
        </p:grpSpPr>
        <p:sp>
          <p:nvSpPr>
            <p:cNvPr id="9" name="Forme libre 16">
              <a:extLst>
                <a:ext uri="{FF2B5EF4-FFF2-40B4-BE49-F238E27FC236}">
                  <a16:creationId xmlns:a16="http://schemas.microsoft.com/office/drawing/2014/main" id="{2CA5D8A7-05BC-4E17-83DB-8EBAB61F6175}"/>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56326" name="Image 17">
              <a:extLst>
                <a:ext uri="{FF2B5EF4-FFF2-40B4-BE49-F238E27FC236}">
                  <a16:creationId xmlns:a16="http://schemas.microsoft.com/office/drawing/2014/main" id="{376B3797-2E58-44A5-9986-CF2AD9539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06671697"/>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dirty="0"/>
              <a:t>Le handicap moteur</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339726" y="2139702"/>
            <a:ext cx="8470899" cy="2186681"/>
          </a:xfrm>
        </p:spPr>
        <p:txBody>
          <a:bodyPr>
            <a:noAutofit/>
          </a:bodyPr>
          <a:lstStyle/>
          <a:p>
            <a:pPr>
              <a:lnSpc>
                <a:spcPct val="150000"/>
              </a:lnSpc>
            </a:pPr>
            <a:r>
              <a:rPr lang="fr-FR" sz="1600" dirty="0"/>
              <a:t>Le handicap qui résulte d'une déficience motrice est </a:t>
            </a:r>
            <a:r>
              <a:rPr lang="fr-FR" sz="1600" b="1" dirty="0"/>
              <a:t>souvent visible </a:t>
            </a:r>
            <a:r>
              <a:rPr lang="fr-FR" sz="1600" dirty="0"/>
              <a:t>et se manifeste par des </a:t>
            </a:r>
            <a:r>
              <a:rPr lang="fr-FR" sz="1600" b="1" dirty="0"/>
              <a:t>difficultés à se mouvoir, à effectuer certains gestes</a:t>
            </a:r>
            <a:r>
              <a:rPr lang="fr-FR" sz="1600" dirty="0"/>
              <a:t>, etc.</a:t>
            </a:r>
          </a:p>
          <a:p>
            <a:pPr lvl="1">
              <a:lnSpc>
                <a:spcPct val="150000"/>
              </a:lnSpc>
            </a:pPr>
            <a:r>
              <a:rPr lang="fr-FR" sz="1200" dirty="0">
                <a:latin typeface="Helvetica 65 Medium" panose="020B0604020202020204" pitchFamily="34" charset="0"/>
              </a:rPr>
              <a:t>Exemples : perte ou détérioration d'un membre, sclérose en plaque, arthrite, myopathies, paraplégie, tétraplégie, nanisme.</a:t>
            </a:r>
            <a:endParaRPr lang="fr-FR" sz="1600" dirty="0">
              <a:latin typeface="Helvetica 65 Medium" panose="020B0604020202020204" pitchFamily="34" charset="0"/>
            </a:endParaRPr>
          </a:p>
        </p:txBody>
      </p:sp>
      <p:pic>
        <p:nvPicPr>
          <p:cNvPr id="5" name="Image 4">
            <a:extLst>
              <a:ext uri="{FF2B5EF4-FFF2-40B4-BE49-F238E27FC236}">
                <a16:creationId xmlns:a16="http://schemas.microsoft.com/office/drawing/2014/main" id="{82720B8F-B916-901C-1C35-E7F1D423B9C6}"/>
              </a:ext>
            </a:extLst>
          </p:cNvPr>
          <p:cNvPicPr>
            <a:picLocks noChangeAspect="1"/>
          </p:cNvPicPr>
          <p:nvPr/>
        </p:nvPicPr>
        <p:blipFill>
          <a:blip r:embed="rId3">
            <a:duotone>
              <a:prstClr val="black"/>
              <a:srgbClr val="B871FF">
                <a:tint val="45000"/>
                <a:satMod val="400000"/>
              </a:srgbClr>
            </a:duotone>
          </a:blip>
          <a:stretch>
            <a:fillRect/>
          </a:stretch>
        </p:blipFill>
        <p:spPr>
          <a:xfrm>
            <a:off x="6787313" y="32305"/>
            <a:ext cx="542925" cy="571500"/>
          </a:xfrm>
          <a:prstGeom prst="rect">
            <a:avLst/>
          </a:prstGeom>
        </p:spPr>
      </p:pic>
      <p:pic>
        <p:nvPicPr>
          <p:cNvPr id="10" name="Image 9">
            <a:extLst>
              <a:ext uri="{FF2B5EF4-FFF2-40B4-BE49-F238E27FC236}">
                <a16:creationId xmlns:a16="http://schemas.microsoft.com/office/drawing/2014/main" id="{7850E2DC-2018-38F9-9708-F67787C7FE36}"/>
              </a:ext>
            </a:extLst>
          </p:cNvPr>
          <p:cNvPicPr>
            <a:picLocks noChangeAspect="1"/>
          </p:cNvPicPr>
          <p:nvPr/>
        </p:nvPicPr>
        <p:blipFill>
          <a:blip r:embed="rId4">
            <a:duotone>
              <a:prstClr val="black"/>
              <a:srgbClr val="B871FF">
                <a:tint val="45000"/>
                <a:satMod val="400000"/>
              </a:srgbClr>
            </a:duotone>
          </a:blip>
          <a:stretch>
            <a:fillRect/>
          </a:stretch>
        </p:blipFill>
        <p:spPr>
          <a:xfrm>
            <a:off x="7366638" y="40062"/>
            <a:ext cx="583352" cy="563743"/>
          </a:xfrm>
          <a:prstGeom prst="rect">
            <a:avLst/>
          </a:prstGeom>
        </p:spPr>
      </p:pic>
      <p:graphicFrame>
        <p:nvGraphicFramePr>
          <p:cNvPr id="3" name="Diagramme 2">
            <a:extLst>
              <a:ext uri="{FF2B5EF4-FFF2-40B4-BE49-F238E27FC236}">
                <a16:creationId xmlns:a16="http://schemas.microsoft.com/office/drawing/2014/main" id="{97D93D8E-7A42-FCD5-FB2C-465B2C23D7E1}"/>
              </a:ext>
            </a:extLst>
          </p:cNvPr>
          <p:cNvGraphicFramePr/>
          <p:nvPr/>
        </p:nvGraphicFramePr>
        <p:xfrm>
          <a:off x="2303748" y="670950"/>
          <a:ext cx="5220579" cy="14412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9592228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522CFC-26D7-051B-2E7D-9FA5B87B94AF}"/>
              </a:ext>
            </a:extLst>
          </p:cNvPr>
          <p:cNvSpPr>
            <a:spLocks noGrp="1"/>
          </p:cNvSpPr>
          <p:nvPr>
            <p:ph type="title"/>
          </p:nvPr>
        </p:nvSpPr>
        <p:spPr>
          <a:xfrm>
            <a:off x="2588256" y="195486"/>
            <a:ext cx="6000943" cy="742950"/>
          </a:xfrm>
        </p:spPr>
        <p:txBody>
          <a:bodyPr/>
          <a:lstStyle/>
          <a:p>
            <a:r>
              <a:rPr lang="fr-FR" dirty="0"/>
              <a:t>Sur la déficience motrice : TMS</a:t>
            </a:r>
          </a:p>
        </p:txBody>
      </p:sp>
      <p:sp>
        <p:nvSpPr>
          <p:cNvPr id="3" name="Ellipse 2">
            <a:extLst>
              <a:ext uri="{FF2B5EF4-FFF2-40B4-BE49-F238E27FC236}">
                <a16:creationId xmlns:a16="http://schemas.microsoft.com/office/drawing/2014/main" id="{1DC462E2-2482-C1EE-1D58-FF5E15C64AF1}"/>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5" name="Image 4">
            <a:extLst>
              <a:ext uri="{FF2B5EF4-FFF2-40B4-BE49-F238E27FC236}">
                <a16:creationId xmlns:a16="http://schemas.microsoft.com/office/drawing/2014/main" id="{766C4799-0E0A-50F9-89CA-5CA255DDF53B}"/>
              </a:ext>
            </a:extLst>
          </p:cNvPr>
          <p:cNvPicPr>
            <a:picLocks noChangeAspect="1"/>
          </p:cNvPicPr>
          <p:nvPr/>
        </p:nvPicPr>
        <p:blipFill>
          <a:blip r:embed="rId4"/>
          <a:stretch>
            <a:fillRect/>
          </a:stretch>
        </p:blipFill>
        <p:spPr>
          <a:xfrm>
            <a:off x="0" y="0"/>
            <a:ext cx="2539271" cy="5143500"/>
          </a:xfrm>
          <a:prstGeom prst="rect">
            <a:avLst/>
          </a:prstGeom>
        </p:spPr>
      </p:pic>
      <p:pic>
        <p:nvPicPr>
          <p:cNvPr id="11" name="Espace réservé du contenu 10">
            <a:extLst>
              <a:ext uri="{FF2B5EF4-FFF2-40B4-BE49-F238E27FC236}">
                <a16:creationId xmlns:a16="http://schemas.microsoft.com/office/drawing/2014/main" id="{EC6F544A-848D-1056-97DF-41D3A0AB3598}"/>
              </a:ext>
            </a:extLst>
          </p:cNvPr>
          <p:cNvPicPr>
            <a:picLocks noGrp="1" noChangeAspect="1"/>
          </p:cNvPicPr>
          <p:nvPr>
            <p:ph sz="half" idx="1"/>
          </p:nvPr>
        </p:nvPicPr>
        <p:blipFill>
          <a:blip r:embed="rId5"/>
          <a:stretch>
            <a:fillRect/>
          </a:stretch>
        </p:blipFill>
        <p:spPr>
          <a:xfrm>
            <a:off x="2588257" y="892162"/>
            <a:ext cx="6516232" cy="2148805"/>
          </a:xfrm>
        </p:spPr>
      </p:pic>
      <p:pic>
        <p:nvPicPr>
          <p:cNvPr id="13" name="Image 12">
            <a:extLst>
              <a:ext uri="{FF2B5EF4-FFF2-40B4-BE49-F238E27FC236}">
                <a16:creationId xmlns:a16="http://schemas.microsoft.com/office/drawing/2014/main" id="{583242B1-9D28-E5F3-D421-EC5FAA2AB401}"/>
              </a:ext>
            </a:extLst>
          </p:cNvPr>
          <p:cNvPicPr>
            <a:picLocks noChangeAspect="1"/>
          </p:cNvPicPr>
          <p:nvPr/>
        </p:nvPicPr>
        <p:blipFill>
          <a:blip r:embed="rId6"/>
          <a:stretch>
            <a:fillRect/>
          </a:stretch>
        </p:blipFill>
        <p:spPr>
          <a:xfrm>
            <a:off x="2567129" y="3219822"/>
            <a:ext cx="6537360" cy="1256592"/>
          </a:xfrm>
          <a:prstGeom prst="rect">
            <a:avLst/>
          </a:prstGeom>
        </p:spPr>
      </p:pic>
      <p:pic>
        <p:nvPicPr>
          <p:cNvPr id="16" name="Image 15">
            <a:extLst>
              <a:ext uri="{FF2B5EF4-FFF2-40B4-BE49-F238E27FC236}">
                <a16:creationId xmlns:a16="http://schemas.microsoft.com/office/drawing/2014/main" id="{015386BD-C95E-ADED-3B42-345DCF01B356}"/>
              </a:ext>
            </a:extLst>
          </p:cNvPr>
          <p:cNvPicPr>
            <a:picLocks noChangeAspect="1"/>
          </p:cNvPicPr>
          <p:nvPr/>
        </p:nvPicPr>
        <p:blipFill>
          <a:blip r:embed="rId7"/>
          <a:stretch>
            <a:fillRect/>
          </a:stretch>
        </p:blipFill>
        <p:spPr>
          <a:xfrm>
            <a:off x="8103936" y="48922"/>
            <a:ext cx="430740" cy="473529"/>
          </a:xfrm>
          <a:prstGeom prst="rect">
            <a:avLst/>
          </a:prstGeom>
        </p:spPr>
      </p:pic>
    </p:spTree>
    <p:extLst>
      <p:ext uri="{BB962C8B-B14F-4D97-AF65-F5344CB8AC3E}">
        <p14:creationId xmlns:p14="http://schemas.microsoft.com/office/powerpoint/2010/main" val="2801702096"/>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rot="16200000">
            <a:off x="-1591775" y="2272282"/>
            <a:ext cx="4176464" cy="742950"/>
          </a:xfrm>
        </p:spPr>
        <p:txBody>
          <a:bodyPr/>
          <a:lstStyle/>
          <a:p>
            <a:r>
              <a:rPr lang="fr-FR" dirty="0"/>
              <a:t>Situation de handicap moteur</a:t>
            </a:r>
          </a:p>
        </p:txBody>
      </p:sp>
      <p:sp>
        <p:nvSpPr>
          <p:cNvPr id="10" name="Ellipse 9">
            <a:extLst>
              <a:ext uri="{FF2B5EF4-FFF2-40B4-BE49-F238E27FC236}">
                <a16:creationId xmlns:a16="http://schemas.microsoft.com/office/drawing/2014/main" id="{B96D6CA0-9283-7B87-0777-59968ADEB6D7}"/>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6" name="Espace réservé du contenu 5">
            <a:extLst>
              <a:ext uri="{FF2B5EF4-FFF2-40B4-BE49-F238E27FC236}">
                <a16:creationId xmlns:a16="http://schemas.microsoft.com/office/drawing/2014/main" id="{DD4F21F5-B82D-BB3A-4F7C-B7FB0217F7EB}"/>
              </a:ext>
            </a:extLst>
          </p:cNvPr>
          <p:cNvPicPr>
            <a:picLocks noGrp="1" noChangeAspect="1"/>
          </p:cNvPicPr>
          <p:nvPr>
            <p:ph sz="half" idx="1"/>
          </p:nvPr>
        </p:nvPicPr>
        <p:blipFill>
          <a:blip r:embed="rId4"/>
          <a:stretch>
            <a:fillRect/>
          </a:stretch>
        </p:blipFill>
        <p:spPr>
          <a:xfrm>
            <a:off x="653319" y="176753"/>
            <a:ext cx="7994224" cy="4934009"/>
          </a:xfrm>
        </p:spPr>
      </p:pic>
      <p:pic>
        <p:nvPicPr>
          <p:cNvPr id="7" name="Image 6">
            <a:extLst>
              <a:ext uri="{FF2B5EF4-FFF2-40B4-BE49-F238E27FC236}">
                <a16:creationId xmlns:a16="http://schemas.microsoft.com/office/drawing/2014/main" id="{FE638171-5BD9-F7A2-BFA8-2F968B8B295D}"/>
              </a:ext>
            </a:extLst>
          </p:cNvPr>
          <p:cNvPicPr>
            <a:picLocks noChangeAspect="1"/>
          </p:cNvPicPr>
          <p:nvPr/>
        </p:nvPicPr>
        <p:blipFill>
          <a:blip r:embed="rId5"/>
          <a:stretch>
            <a:fillRect/>
          </a:stretch>
        </p:blipFill>
        <p:spPr>
          <a:xfrm>
            <a:off x="8216803" y="94927"/>
            <a:ext cx="430740" cy="473529"/>
          </a:xfrm>
          <a:prstGeom prst="rect">
            <a:avLst/>
          </a:prstGeom>
        </p:spPr>
      </p:pic>
    </p:spTree>
    <p:extLst>
      <p:ext uri="{BB962C8B-B14F-4D97-AF65-F5344CB8AC3E}">
        <p14:creationId xmlns:p14="http://schemas.microsoft.com/office/powerpoint/2010/main" val="129639706"/>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1090CCAD-6EFB-FBE1-8DE8-561D929AA090}"/>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5" name="Titre 1">
            <a:extLst>
              <a:ext uri="{FF2B5EF4-FFF2-40B4-BE49-F238E27FC236}">
                <a16:creationId xmlns:a16="http://schemas.microsoft.com/office/drawing/2014/main" id="{16E41E97-BDFF-582A-180B-BB43F94F6239}"/>
              </a:ext>
            </a:extLst>
          </p:cNvPr>
          <p:cNvSpPr txBox="1">
            <a:spLocks/>
          </p:cNvSpPr>
          <p:nvPr/>
        </p:nvSpPr>
        <p:spPr>
          <a:xfrm rot="16200000">
            <a:off x="-1618436" y="2056259"/>
            <a:ext cx="4176464" cy="742950"/>
          </a:xfrm>
          <a:prstGeom prst="rect">
            <a:avLst/>
          </a:prstGeom>
        </p:spPr>
        <p:txBody>
          <a:bodyPr/>
          <a:lstStyle>
            <a:lvl1pPr algn="l" rtl="0" eaLnBrk="0" fontAlgn="base" hangingPunct="0">
              <a:lnSpc>
                <a:spcPct val="90000"/>
              </a:lnSpc>
              <a:spcBef>
                <a:spcPct val="0"/>
              </a:spcBef>
              <a:spcAft>
                <a:spcPct val="0"/>
              </a:spcAft>
              <a:defRPr sz="22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a:lstStyle>
          <a:p>
            <a:pPr defTabSz="914400"/>
            <a:r>
              <a:rPr lang="fr-FR" sz="2000" dirty="0"/>
              <a:t>Bonne pratique Situ H moteur</a:t>
            </a:r>
          </a:p>
        </p:txBody>
      </p:sp>
      <p:pic>
        <p:nvPicPr>
          <p:cNvPr id="2" name="Image 1">
            <a:extLst>
              <a:ext uri="{FF2B5EF4-FFF2-40B4-BE49-F238E27FC236}">
                <a16:creationId xmlns:a16="http://schemas.microsoft.com/office/drawing/2014/main" id="{9F9043E7-CEFF-E846-4553-DDD6D62B683A}"/>
              </a:ext>
            </a:extLst>
          </p:cNvPr>
          <p:cNvPicPr>
            <a:picLocks noChangeAspect="1"/>
          </p:cNvPicPr>
          <p:nvPr/>
        </p:nvPicPr>
        <p:blipFill>
          <a:blip r:embed="rId4"/>
          <a:stretch>
            <a:fillRect/>
          </a:stretch>
        </p:blipFill>
        <p:spPr>
          <a:xfrm>
            <a:off x="8103936" y="48922"/>
            <a:ext cx="430740" cy="473529"/>
          </a:xfrm>
          <a:prstGeom prst="rect">
            <a:avLst/>
          </a:prstGeom>
        </p:spPr>
      </p:pic>
      <p:pic>
        <p:nvPicPr>
          <p:cNvPr id="8" name="Espace réservé du contenu 7">
            <a:extLst>
              <a:ext uri="{FF2B5EF4-FFF2-40B4-BE49-F238E27FC236}">
                <a16:creationId xmlns:a16="http://schemas.microsoft.com/office/drawing/2014/main" id="{8C0768ED-FAD5-0DD4-401D-584AB0C405F0}"/>
              </a:ext>
            </a:extLst>
          </p:cNvPr>
          <p:cNvPicPr>
            <a:picLocks noGrp="1" noChangeAspect="1"/>
          </p:cNvPicPr>
          <p:nvPr>
            <p:ph sz="half" idx="1"/>
          </p:nvPr>
        </p:nvPicPr>
        <p:blipFill>
          <a:blip r:embed="rId5"/>
          <a:stretch>
            <a:fillRect/>
          </a:stretch>
        </p:blipFill>
        <p:spPr>
          <a:xfrm>
            <a:off x="683568" y="651874"/>
            <a:ext cx="8195490" cy="4008107"/>
          </a:xfrm>
        </p:spPr>
      </p:pic>
    </p:spTree>
    <p:extLst>
      <p:ext uri="{BB962C8B-B14F-4D97-AF65-F5344CB8AC3E}">
        <p14:creationId xmlns:p14="http://schemas.microsoft.com/office/powerpoint/2010/main" val="2044287300"/>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Image 43" descr="poste de travail multi devices">
            <a:extLst>
              <a:ext uri="{FF2B5EF4-FFF2-40B4-BE49-F238E27FC236}">
                <a16:creationId xmlns:a16="http://schemas.microsoft.com/office/drawing/2014/main" id="{59FA398E-522D-4FFC-AF2E-90BA9B3C0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ZoneTexte 12">
            <a:extLst>
              <a:ext uri="{FF2B5EF4-FFF2-40B4-BE49-F238E27FC236}">
                <a16:creationId xmlns:a16="http://schemas.microsoft.com/office/drawing/2014/main" id="{9BEE86BA-3FB6-46EE-803F-94CBC412A093}"/>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62468" name="ZoneTexte 20">
            <a:extLst>
              <a:ext uri="{FF2B5EF4-FFF2-40B4-BE49-F238E27FC236}">
                <a16:creationId xmlns:a16="http://schemas.microsoft.com/office/drawing/2014/main" id="{1B40691A-00AC-41B0-A6D1-89379144E54C}"/>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62469" name="ZoneTexte 27">
            <a:extLst>
              <a:ext uri="{FF2B5EF4-FFF2-40B4-BE49-F238E27FC236}">
                <a16:creationId xmlns:a16="http://schemas.microsoft.com/office/drawing/2014/main" id="{BB5A9ED6-CEA2-446D-A1DE-72281A88237A}"/>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62470" name="ZoneTexte 36">
            <a:extLst>
              <a:ext uri="{FF2B5EF4-FFF2-40B4-BE49-F238E27FC236}">
                <a16:creationId xmlns:a16="http://schemas.microsoft.com/office/drawing/2014/main" id="{773FE137-18B6-4507-A58B-F32DEF4BFC54}"/>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62471" name="Image 45" descr="plage braille">
            <a:extLst>
              <a:ext uri="{FF2B5EF4-FFF2-40B4-BE49-F238E27FC236}">
                <a16:creationId xmlns:a16="http://schemas.microsoft.com/office/drawing/2014/main" id="{ECC7E09C-CDD5-417D-9CCB-49DEA5873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ZoneTexte 17">
            <a:extLst>
              <a:ext uri="{FF2B5EF4-FFF2-40B4-BE49-F238E27FC236}">
                <a16:creationId xmlns:a16="http://schemas.microsoft.com/office/drawing/2014/main" id="{095A20AA-E61E-4D55-AA95-4214F8C1A5B7}"/>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62473" name="Image 8">
            <a:extLst>
              <a:ext uri="{FF2B5EF4-FFF2-40B4-BE49-F238E27FC236}">
                <a16:creationId xmlns:a16="http://schemas.microsoft.com/office/drawing/2014/main" id="{8A7AC95F-5029-4BAA-AD0D-94ACCD4E36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Espace réservé du contenu 6">
            <a:extLst>
              <a:ext uri="{FF2B5EF4-FFF2-40B4-BE49-F238E27FC236}">
                <a16:creationId xmlns:a16="http://schemas.microsoft.com/office/drawing/2014/main" id="{1C6FCBC1-2B26-4A40-9AF3-2D995B251F01}"/>
              </a:ext>
            </a:extLst>
          </p:cNvPr>
          <p:cNvPicPr>
            <a:picLocks noGrp="1" noChangeAspect="1"/>
          </p:cNvPicPr>
          <p:nvPr>
            <p:ph sz="quarter" idx="12"/>
          </p:nvPr>
        </p:nvPicPr>
        <p:blipFill>
          <a:blip r:embed="rId6"/>
          <a:stretch>
            <a:fillRect/>
          </a:stretch>
        </p:blipFill>
        <p:spPr>
          <a:xfrm>
            <a:off x="-33338" y="5356225"/>
            <a:ext cx="4033838" cy="2049463"/>
          </a:xfrm>
        </p:spPr>
      </p:pic>
      <p:grpSp>
        <p:nvGrpSpPr>
          <p:cNvPr id="62475" name="Groupe 18">
            <a:extLst>
              <a:ext uri="{FF2B5EF4-FFF2-40B4-BE49-F238E27FC236}">
                <a16:creationId xmlns:a16="http://schemas.microsoft.com/office/drawing/2014/main" id="{A9112C8F-EF3D-42DE-8D61-883DBE7C74D1}"/>
              </a:ext>
            </a:extLst>
          </p:cNvPr>
          <p:cNvGrpSpPr>
            <a:grpSpLocks/>
          </p:cNvGrpSpPr>
          <p:nvPr/>
        </p:nvGrpSpPr>
        <p:grpSpPr bwMode="auto">
          <a:xfrm>
            <a:off x="50800" y="331788"/>
            <a:ext cx="9058275" cy="4479925"/>
            <a:chOff x="0" y="249528"/>
            <a:chExt cx="9144000" cy="4644444"/>
          </a:xfrm>
        </p:grpSpPr>
        <p:pic>
          <p:nvPicPr>
            <p:cNvPr id="62501" name="Image 9">
              <a:extLst>
                <a:ext uri="{FF2B5EF4-FFF2-40B4-BE49-F238E27FC236}">
                  <a16:creationId xmlns:a16="http://schemas.microsoft.com/office/drawing/2014/main" id="{8B60F367-F305-4E18-8260-FCDCA2980F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02" name="Image 16">
              <a:extLst>
                <a:ext uri="{FF2B5EF4-FFF2-40B4-BE49-F238E27FC236}">
                  <a16:creationId xmlns:a16="http://schemas.microsoft.com/office/drawing/2014/main" id="{1AE2D968-946D-47B2-8616-31512489FA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re 1">
            <a:extLst>
              <a:ext uri="{FF2B5EF4-FFF2-40B4-BE49-F238E27FC236}">
                <a16:creationId xmlns:a16="http://schemas.microsoft.com/office/drawing/2014/main" id="{B67B8CAD-0D50-48F5-9E93-BB0F8B9E25B6}"/>
              </a:ext>
            </a:extLst>
          </p:cNvPr>
          <p:cNvSpPr>
            <a:spLocks noGrp="1"/>
          </p:cNvSpPr>
          <p:nvPr>
            <p:ph type="title"/>
          </p:nvPr>
        </p:nvSpPr>
        <p:spPr>
          <a:xfrm>
            <a:off x="395288" y="-20638"/>
            <a:ext cx="7769225" cy="454026"/>
          </a:xfrm>
          <a:solidFill>
            <a:schemeClr val="tx1">
              <a:lumMod val="95000"/>
              <a:lumOff val="5000"/>
            </a:schemeClr>
          </a:solidFill>
        </p:spPr>
        <p:txBody>
          <a:bodyPr/>
          <a:lstStyle/>
          <a:p>
            <a:pPr algn="ctr">
              <a:defRPr/>
            </a:pPr>
            <a:r>
              <a:rPr lang="fr-FR" sz="2400" dirty="0">
                <a:solidFill>
                  <a:srgbClr val="FF6600"/>
                </a:solidFill>
              </a:rPr>
              <a:t>Comprendre difficultés sur poste de travail</a:t>
            </a:r>
          </a:p>
        </p:txBody>
      </p:sp>
      <p:grpSp>
        <p:nvGrpSpPr>
          <p:cNvPr id="62477" name="Groupe 15">
            <a:extLst>
              <a:ext uri="{FF2B5EF4-FFF2-40B4-BE49-F238E27FC236}">
                <a16:creationId xmlns:a16="http://schemas.microsoft.com/office/drawing/2014/main" id="{5C45839F-C2FB-4CFB-AA99-1CD1A9585CD2}"/>
              </a:ext>
              <a:ext uri="{C183D7F6-B498-43B3-948B-1728B52AA6E4}">
                <adec:decorative xmlns:adec="http://schemas.microsoft.com/office/drawing/2017/decorative" val="1"/>
              </a:ext>
            </a:extLst>
          </p:cNvPr>
          <p:cNvGrpSpPr>
            <a:grpSpLocks/>
          </p:cNvGrpSpPr>
          <p:nvPr/>
        </p:nvGrpSpPr>
        <p:grpSpPr bwMode="auto">
          <a:xfrm>
            <a:off x="8459788" y="123825"/>
            <a:ext cx="576262" cy="566738"/>
            <a:chOff x="7969695" y="113308"/>
            <a:chExt cx="1017379" cy="1017379"/>
          </a:xfrm>
        </p:grpSpPr>
        <p:sp>
          <p:nvSpPr>
            <p:cNvPr id="33" name="Forme libre 16">
              <a:extLst>
                <a:ext uri="{FF2B5EF4-FFF2-40B4-BE49-F238E27FC236}">
                  <a16:creationId xmlns:a16="http://schemas.microsoft.com/office/drawing/2014/main" id="{101A29B2-B394-452F-9D12-27B98E6B421F}"/>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62500" name="Image 17">
              <a:extLst>
                <a:ext uri="{FF2B5EF4-FFF2-40B4-BE49-F238E27FC236}">
                  <a16:creationId xmlns:a16="http://schemas.microsoft.com/office/drawing/2014/main" id="{B8FEABFC-7D9B-4688-A043-DEE7798E1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78" name="Groupe 27">
            <a:extLst>
              <a:ext uri="{FF2B5EF4-FFF2-40B4-BE49-F238E27FC236}">
                <a16:creationId xmlns:a16="http://schemas.microsoft.com/office/drawing/2014/main" id="{5F3B599B-5228-4063-AF3C-F25AD40657C8}"/>
              </a:ext>
            </a:extLst>
          </p:cNvPr>
          <p:cNvGrpSpPr>
            <a:grpSpLocks/>
          </p:cNvGrpSpPr>
          <p:nvPr/>
        </p:nvGrpSpPr>
        <p:grpSpPr bwMode="auto">
          <a:xfrm>
            <a:off x="7827963" y="3854450"/>
            <a:ext cx="1030287" cy="852488"/>
            <a:chOff x="9214172" y="504732"/>
            <a:chExt cx="1810840" cy="1366580"/>
          </a:xfrm>
        </p:grpSpPr>
        <p:cxnSp>
          <p:nvCxnSpPr>
            <p:cNvPr id="56" name="Connecteur droit 55">
              <a:extLst>
                <a:ext uri="{FF2B5EF4-FFF2-40B4-BE49-F238E27FC236}">
                  <a16:creationId xmlns:a16="http://schemas.microsoft.com/office/drawing/2014/main" id="{CCFBD9D0-ED49-494C-ACF0-AA8609015727}"/>
                </a:ext>
              </a:extLst>
            </p:cNvPr>
            <p:cNvCxnSpPr/>
            <p:nvPr/>
          </p:nvCxnSpPr>
          <p:spPr>
            <a:xfrm flipH="1">
              <a:off x="9222542" y="535270"/>
              <a:ext cx="1802470" cy="1264786"/>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0BA59B1F-81E3-4328-A6EF-C2C3CFF5ACF9}"/>
                </a:ext>
              </a:extLst>
            </p:cNvPr>
            <p:cNvCxnSpPr>
              <a:cxnSpLocks/>
            </p:cNvCxnSpPr>
            <p:nvPr/>
          </p:nvCxnSpPr>
          <p:spPr>
            <a:xfrm flipH="1" flipV="1">
              <a:off x="9214172" y="504732"/>
              <a:ext cx="1802470"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79" name="Groupe 27">
            <a:extLst>
              <a:ext uri="{FF2B5EF4-FFF2-40B4-BE49-F238E27FC236}">
                <a16:creationId xmlns:a16="http://schemas.microsoft.com/office/drawing/2014/main" id="{6B4783CB-1B2C-419D-91CB-2CDD927FB334}"/>
              </a:ext>
            </a:extLst>
          </p:cNvPr>
          <p:cNvGrpSpPr>
            <a:grpSpLocks/>
          </p:cNvGrpSpPr>
          <p:nvPr/>
        </p:nvGrpSpPr>
        <p:grpSpPr bwMode="auto">
          <a:xfrm>
            <a:off x="1155700" y="3514725"/>
            <a:ext cx="1030288" cy="852488"/>
            <a:chOff x="9214172" y="504732"/>
            <a:chExt cx="1810840" cy="1366580"/>
          </a:xfrm>
        </p:grpSpPr>
        <p:cxnSp>
          <p:nvCxnSpPr>
            <p:cNvPr id="59" name="Connecteur droit 58">
              <a:extLst>
                <a:ext uri="{FF2B5EF4-FFF2-40B4-BE49-F238E27FC236}">
                  <a16:creationId xmlns:a16="http://schemas.microsoft.com/office/drawing/2014/main" id="{E4290109-1936-4AC3-911F-A85463DED527}"/>
                </a:ext>
              </a:extLst>
            </p:cNvPr>
            <p:cNvCxnSpPr/>
            <p:nvPr/>
          </p:nvCxnSpPr>
          <p:spPr>
            <a:xfrm flipH="1">
              <a:off x="9222543" y="535270"/>
              <a:ext cx="1802469" cy="1264786"/>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76E4D70F-8941-4A66-9049-6D654B752D52}"/>
                </a:ext>
              </a:extLst>
            </p:cNvPr>
            <p:cNvCxnSpPr>
              <a:cxnSpLocks/>
            </p:cNvCxnSpPr>
            <p:nvPr/>
          </p:nvCxnSpPr>
          <p:spPr>
            <a:xfrm flipH="1" flipV="1">
              <a:off x="9214172" y="504732"/>
              <a:ext cx="1802469"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80" name="Groupe 27">
            <a:extLst>
              <a:ext uri="{FF2B5EF4-FFF2-40B4-BE49-F238E27FC236}">
                <a16:creationId xmlns:a16="http://schemas.microsoft.com/office/drawing/2014/main" id="{4818B236-C5CA-48D3-B642-13BB2FA681EC}"/>
              </a:ext>
            </a:extLst>
          </p:cNvPr>
          <p:cNvGrpSpPr>
            <a:grpSpLocks/>
          </p:cNvGrpSpPr>
          <p:nvPr/>
        </p:nvGrpSpPr>
        <p:grpSpPr bwMode="auto">
          <a:xfrm>
            <a:off x="4572000" y="4040188"/>
            <a:ext cx="936625" cy="614362"/>
            <a:chOff x="9214172" y="504732"/>
            <a:chExt cx="1810840" cy="1366580"/>
          </a:xfrm>
        </p:grpSpPr>
        <p:cxnSp>
          <p:nvCxnSpPr>
            <p:cNvPr id="62" name="Connecteur droit 61">
              <a:extLst>
                <a:ext uri="{FF2B5EF4-FFF2-40B4-BE49-F238E27FC236}">
                  <a16:creationId xmlns:a16="http://schemas.microsoft.com/office/drawing/2014/main" id="{251DE6B2-11D6-4E4E-84AA-8140F2784CBC}"/>
                </a:ext>
              </a:extLst>
            </p:cNvPr>
            <p:cNvCxnSpPr/>
            <p:nvPr/>
          </p:nvCxnSpPr>
          <p:spPr>
            <a:xfrm flipH="1">
              <a:off x="9223381" y="536512"/>
              <a:ext cx="1801631" cy="1264176"/>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A528DE4E-394B-4FCD-8385-481916AC2BA0}"/>
                </a:ext>
              </a:extLst>
            </p:cNvPr>
            <p:cNvCxnSpPr>
              <a:cxnSpLocks/>
            </p:cNvCxnSpPr>
            <p:nvPr/>
          </p:nvCxnSpPr>
          <p:spPr>
            <a:xfrm flipH="1" flipV="1">
              <a:off x="9214172" y="504732"/>
              <a:ext cx="1801633"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81" name="Groupe 27">
            <a:extLst>
              <a:ext uri="{FF2B5EF4-FFF2-40B4-BE49-F238E27FC236}">
                <a16:creationId xmlns:a16="http://schemas.microsoft.com/office/drawing/2014/main" id="{2FCAE619-F66E-44FB-9A1F-76E4F54D41E8}"/>
              </a:ext>
            </a:extLst>
          </p:cNvPr>
          <p:cNvGrpSpPr>
            <a:grpSpLocks/>
          </p:cNvGrpSpPr>
          <p:nvPr/>
        </p:nvGrpSpPr>
        <p:grpSpPr bwMode="auto">
          <a:xfrm>
            <a:off x="3473450" y="3629025"/>
            <a:ext cx="936625" cy="614363"/>
            <a:chOff x="9214172" y="504732"/>
            <a:chExt cx="1810840" cy="1366580"/>
          </a:xfrm>
        </p:grpSpPr>
        <p:cxnSp>
          <p:nvCxnSpPr>
            <p:cNvPr id="65" name="Connecteur droit 64">
              <a:extLst>
                <a:ext uri="{FF2B5EF4-FFF2-40B4-BE49-F238E27FC236}">
                  <a16:creationId xmlns:a16="http://schemas.microsoft.com/office/drawing/2014/main" id="{EEB587A7-AFD4-4788-9674-D192C46FB317}"/>
                </a:ext>
              </a:extLst>
            </p:cNvPr>
            <p:cNvCxnSpPr/>
            <p:nvPr/>
          </p:nvCxnSpPr>
          <p:spPr>
            <a:xfrm flipH="1">
              <a:off x="9223381" y="536514"/>
              <a:ext cx="1801631" cy="1264174"/>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D3C74801-4ED7-48D1-B5BA-85719E1E9D79}"/>
                </a:ext>
              </a:extLst>
            </p:cNvPr>
            <p:cNvCxnSpPr>
              <a:cxnSpLocks/>
            </p:cNvCxnSpPr>
            <p:nvPr/>
          </p:nvCxnSpPr>
          <p:spPr>
            <a:xfrm flipH="1" flipV="1">
              <a:off x="9214172" y="504732"/>
              <a:ext cx="1801633"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82" name="Groupe 27">
            <a:extLst>
              <a:ext uri="{FF2B5EF4-FFF2-40B4-BE49-F238E27FC236}">
                <a16:creationId xmlns:a16="http://schemas.microsoft.com/office/drawing/2014/main" id="{75DD7A68-59CF-47E8-A562-AC6BB6CD8741}"/>
              </a:ext>
            </a:extLst>
          </p:cNvPr>
          <p:cNvGrpSpPr>
            <a:grpSpLocks/>
          </p:cNvGrpSpPr>
          <p:nvPr/>
        </p:nvGrpSpPr>
        <p:grpSpPr bwMode="auto">
          <a:xfrm>
            <a:off x="6062663" y="4092575"/>
            <a:ext cx="936625" cy="614363"/>
            <a:chOff x="9214172" y="504732"/>
            <a:chExt cx="1810840" cy="1366580"/>
          </a:xfrm>
        </p:grpSpPr>
        <p:cxnSp>
          <p:nvCxnSpPr>
            <p:cNvPr id="68" name="Connecteur droit 67">
              <a:extLst>
                <a:ext uri="{FF2B5EF4-FFF2-40B4-BE49-F238E27FC236}">
                  <a16:creationId xmlns:a16="http://schemas.microsoft.com/office/drawing/2014/main" id="{AD475FA7-7690-41B5-B588-7341570B4A07}"/>
                </a:ext>
              </a:extLst>
            </p:cNvPr>
            <p:cNvCxnSpPr/>
            <p:nvPr/>
          </p:nvCxnSpPr>
          <p:spPr>
            <a:xfrm flipH="1">
              <a:off x="9223379" y="536514"/>
              <a:ext cx="1801633" cy="1264174"/>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78140422-ED1B-4D9B-A61C-306CE3D2CCAE}"/>
                </a:ext>
              </a:extLst>
            </p:cNvPr>
            <p:cNvCxnSpPr>
              <a:cxnSpLocks/>
            </p:cNvCxnSpPr>
            <p:nvPr/>
          </p:nvCxnSpPr>
          <p:spPr>
            <a:xfrm flipH="1" flipV="1">
              <a:off x="9214172" y="504732"/>
              <a:ext cx="180163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pic>
        <p:nvPicPr>
          <p:cNvPr id="34" name="Image 14">
            <a:extLst>
              <a:ext uri="{FF2B5EF4-FFF2-40B4-BE49-F238E27FC236}">
                <a16:creationId xmlns:a16="http://schemas.microsoft.com/office/drawing/2014/main" id="{5D00DBC8-CBDD-4624-A936-569816C87D07}"/>
              </a:ext>
            </a:extLst>
          </p:cNvPr>
          <p:cNvPicPr>
            <a:picLocks noChangeAspect="1" noChangeArrowheads="1"/>
          </p:cNvPicPr>
          <p:nvPr/>
        </p:nvPicPr>
        <p:blipFill>
          <a:blip r:embed="rId10"/>
          <a:srcRect l="15981" t="2750" r="14169" b="2750"/>
          <a:stretch>
            <a:fillRect/>
          </a:stretch>
        </p:blipFill>
        <p:spPr bwMode="auto">
          <a:xfrm>
            <a:off x="6336171" y="540702"/>
            <a:ext cx="936625" cy="1266825"/>
          </a:xfrm>
          <a:prstGeom prst="rect">
            <a:avLst/>
          </a:prstGeom>
          <a:noFill/>
          <a:ln>
            <a:noFill/>
          </a:ln>
          <a:effectLst>
            <a:glow rad="228600">
              <a:schemeClr val="accent3">
                <a:satMod val="175000"/>
                <a:alpha val="40000"/>
              </a:schemeClr>
            </a:glow>
          </a:effectLst>
        </p:spPr>
      </p:pic>
      <p:pic>
        <p:nvPicPr>
          <p:cNvPr id="35" name="Image 34">
            <a:extLst>
              <a:ext uri="{FF2B5EF4-FFF2-40B4-BE49-F238E27FC236}">
                <a16:creationId xmlns:a16="http://schemas.microsoft.com/office/drawing/2014/main" id="{AED39DB2-0FF6-4EB9-A3D6-F3D9B37FA36E}"/>
              </a:ext>
            </a:extLst>
          </p:cNvPr>
          <p:cNvPicPr>
            <a:picLocks noChangeAspect="1"/>
          </p:cNvPicPr>
          <p:nvPr/>
        </p:nvPicPr>
        <p:blipFill>
          <a:blip r:embed="rId11"/>
          <a:stretch>
            <a:fillRect/>
          </a:stretch>
        </p:blipFill>
        <p:spPr>
          <a:xfrm>
            <a:off x="6967219" y="4006564"/>
            <a:ext cx="786383" cy="786383"/>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pic>
        <p:nvPicPr>
          <p:cNvPr id="4" name="Image 3" descr="clavier bépo">
            <a:extLst>
              <a:ext uri="{FF2B5EF4-FFF2-40B4-BE49-F238E27FC236}">
                <a16:creationId xmlns:a16="http://schemas.microsoft.com/office/drawing/2014/main" id="{56E83C83-AC49-4AED-9B22-7E1ACC20D8A6}"/>
              </a:ext>
            </a:extLst>
          </p:cNvPr>
          <p:cNvPicPr>
            <a:picLocks noChangeAspect="1"/>
          </p:cNvPicPr>
          <p:nvPr/>
        </p:nvPicPr>
        <p:blipFill>
          <a:blip r:embed="rId12"/>
          <a:stretch>
            <a:fillRect/>
          </a:stretch>
        </p:blipFill>
        <p:spPr>
          <a:xfrm>
            <a:off x="4383088" y="2648258"/>
            <a:ext cx="2527949" cy="1255405"/>
          </a:xfrm>
          <a:prstGeom prst="rect">
            <a:avLst/>
          </a:prstGeom>
          <a:ln>
            <a:solidFill>
              <a:schemeClr val="accent1"/>
            </a:solidFill>
          </a:ln>
          <a:effectLst>
            <a:glow rad="228600">
              <a:schemeClr val="accent3">
                <a:satMod val="175000"/>
                <a:alpha val="40000"/>
              </a:schemeClr>
            </a:glow>
          </a:effectLst>
        </p:spPr>
      </p:pic>
      <p:grpSp>
        <p:nvGrpSpPr>
          <p:cNvPr id="62486" name="Groupe 27">
            <a:extLst>
              <a:ext uri="{FF2B5EF4-FFF2-40B4-BE49-F238E27FC236}">
                <a16:creationId xmlns:a16="http://schemas.microsoft.com/office/drawing/2014/main" id="{2141668D-FED4-49DC-8F92-2E7DA15360D5}"/>
              </a:ext>
            </a:extLst>
          </p:cNvPr>
          <p:cNvGrpSpPr>
            <a:grpSpLocks/>
          </p:cNvGrpSpPr>
          <p:nvPr/>
        </p:nvGrpSpPr>
        <p:grpSpPr bwMode="auto">
          <a:xfrm>
            <a:off x="3700463" y="923925"/>
            <a:ext cx="2362200" cy="1647825"/>
            <a:chOff x="9214172" y="504732"/>
            <a:chExt cx="1810840" cy="1366580"/>
          </a:xfrm>
        </p:grpSpPr>
        <p:cxnSp>
          <p:nvCxnSpPr>
            <p:cNvPr id="37" name="Connecteur droit 36">
              <a:extLst>
                <a:ext uri="{FF2B5EF4-FFF2-40B4-BE49-F238E27FC236}">
                  <a16:creationId xmlns:a16="http://schemas.microsoft.com/office/drawing/2014/main" id="{749124DF-B326-45F8-A7FC-997E3D512D63}"/>
                </a:ext>
              </a:extLst>
            </p:cNvPr>
            <p:cNvCxnSpPr/>
            <p:nvPr/>
          </p:nvCxnSpPr>
          <p:spPr>
            <a:xfrm flipH="1">
              <a:off x="9222690" y="535013"/>
              <a:ext cx="1802322" cy="1265205"/>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2C8EA19C-2F0F-4BB6-A543-993D685BFA09}"/>
                </a:ext>
              </a:extLst>
            </p:cNvPr>
            <p:cNvCxnSpPr>
              <a:cxnSpLocks/>
            </p:cNvCxnSpPr>
            <p:nvPr/>
          </p:nvCxnSpPr>
          <p:spPr>
            <a:xfrm flipH="1" flipV="1">
              <a:off x="9214172" y="504732"/>
              <a:ext cx="180232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209316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4CEA18-A797-4429-8C81-BE3D28B5E300}"/>
              </a:ext>
            </a:extLst>
          </p:cNvPr>
          <p:cNvSpPr>
            <a:spLocks noGrp="1"/>
          </p:cNvSpPr>
          <p:nvPr>
            <p:ph type="title"/>
          </p:nvPr>
        </p:nvSpPr>
        <p:spPr>
          <a:xfrm>
            <a:off x="827088" y="268288"/>
            <a:ext cx="8066087" cy="742950"/>
          </a:xfrm>
        </p:spPr>
        <p:txBody>
          <a:bodyPr/>
          <a:lstStyle/>
          <a:p>
            <a:pPr eaLnBrk="1" hangingPunct="1">
              <a:defRPr/>
            </a:pPr>
            <a:r>
              <a:rPr lang="fr-FR" dirty="0">
                <a:solidFill>
                  <a:srgbClr val="FF6600"/>
                </a:solidFill>
              </a:rPr>
              <a:t>Exemples d’aides techniques </a:t>
            </a:r>
            <a:br>
              <a:rPr lang="fr-FR" dirty="0">
                <a:solidFill>
                  <a:srgbClr val="FF6600"/>
                </a:solidFill>
              </a:rPr>
            </a:br>
            <a:r>
              <a:rPr lang="fr-FR" sz="2000" dirty="0">
                <a:solidFill>
                  <a:srgbClr val="FF6600"/>
                </a:solidFill>
              </a:rPr>
              <a:t>Utilisateur déficient moteur</a:t>
            </a:r>
          </a:p>
        </p:txBody>
      </p:sp>
      <p:sp>
        <p:nvSpPr>
          <p:cNvPr id="3" name="Espace réservé du contenu 2">
            <a:extLst>
              <a:ext uri="{FF2B5EF4-FFF2-40B4-BE49-F238E27FC236}">
                <a16:creationId xmlns:a16="http://schemas.microsoft.com/office/drawing/2014/main" id="{B5D1FA91-7508-4F79-8B2B-4E149A4D6491}"/>
              </a:ext>
            </a:extLst>
          </p:cNvPr>
          <p:cNvSpPr>
            <a:spLocks noGrp="1"/>
          </p:cNvSpPr>
          <p:nvPr>
            <p:ph sz="half" idx="1"/>
          </p:nvPr>
        </p:nvSpPr>
        <p:spPr>
          <a:xfrm>
            <a:off x="336550" y="1011238"/>
            <a:ext cx="4665663" cy="3332162"/>
          </a:xfrm>
        </p:spPr>
        <p:txBody>
          <a:bodyPr/>
          <a:lstStyle/>
          <a:p>
            <a:pPr marL="285750" indent="-285750" eaLnBrk="1" hangingPunct="1">
              <a:buClr>
                <a:srgbClr val="FF6600"/>
              </a:buClr>
              <a:buSzPct val="125000"/>
              <a:buFont typeface="Wingdings" panose="05000000000000000000" pitchFamily="2" charset="2"/>
              <a:buChar char="§"/>
              <a:defRPr/>
            </a:pPr>
            <a:r>
              <a:rPr lang="fr-FR" dirty="0">
                <a:latin typeface="+mn-lt"/>
              </a:rPr>
              <a:t>Sur PC : </a:t>
            </a:r>
            <a:r>
              <a:rPr lang="fr-FR" dirty="0">
                <a:latin typeface="Helvetica 55 Roman" panose="020B0604020202020204" pitchFamily="34" charset="0"/>
              </a:rPr>
              <a:t>clavier une main, guide doigts, clavier virtuel, souris aux pieds ou encore trackball, logiciel de reconnaissance vocale Dragon ; Confort + installé sur un navigateur</a:t>
            </a:r>
          </a:p>
          <a:p>
            <a:pPr marL="285750" indent="-285750" eaLnBrk="1" hangingPunct="1">
              <a:buClr>
                <a:srgbClr val="FF6600"/>
              </a:buClr>
              <a:buSzPct val="125000"/>
              <a:buFont typeface="Wingdings" panose="05000000000000000000" pitchFamily="2" charset="2"/>
              <a:buChar char="§"/>
              <a:defRPr/>
            </a:pPr>
            <a:r>
              <a:rPr lang="fr-FR" dirty="0">
                <a:latin typeface="+mn-lt"/>
              </a:rPr>
              <a:t>Sur mobile : </a:t>
            </a:r>
            <a:r>
              <a:rPr lang="fr-FR" altLang="fr-FR" dirty="0">
                <a:latin typeface="Helvetica 55 Roman" panose="020B0604020202020204" pitchFamily="34" charset="0"/>
                <a:cs typeface="Times New Roman" pitchFamily="18" charset="0"/>
              </a:rPr>
              <a:t>personnalisation des commandes gestuelles ou contrôle de la sélection, application </a:t>
            </a:r>
          </a:p>
          <a:p>
            <a:pPr marL="285750" indent="-285750" eaLnBrk="1" hangingPunct="1">
              <a:buClr>
                <a:srgbClr val="FF6600"/>
              </a:buClr>
              <a:buSzPct val="125000"/>
              <a:buFont typeface="Wingdings" panose="05000000000000000000" pitchFamily="2" charset="2"/>
              <a:buChar char="§"/>
              <a:defRPr/>
            </a:pPr>
            <a:r>
              <a:rPr lang="fr-FR" dirty="0">
                <a:latin typeface="+mn-lt"/>
              </a:rPr>
              <a:t>ou système</a:t>
            </a:r>
            <a:r>
              <a:rPr lang="fr-FR" dirty="0">
                <a:latin typeface="+mn-lt"/>
                <a:cs typeface="Times New Roman" pitchFamily="18" charset="0"/>
              </a:rPr>
              <a:t> Bluetooth + </a:t>
            </a:r>
            <a:r>
              <a:rPr lang="fr-FR" dirty="0" err="1">
                <a:latin typeface="+mn-lt"/>
                <a:cs typeface="Times New Roman" pitchFamily="18" charset="0"/>
              </a:rPr>
              <a:t>JoyStick</a:t>
            </a:r>
            <a:r>
              <a:rPr lang="fr-FR" dirty="0">
                <a:latin typeface="+mn-lt"/>
                <a:cs typeface="Times New Roman" pitchFamily="18" charset="0"/>
              </a:rPr>
              <a:t> </a:t>
            </a:r>
            <a:r>
              <a:rPr lang="fr-FR" dirty="0">
                <a:latin typeface="Helvetica 55 Roman" panose="020B0604020202020204" pitchFamily="34" charset="0"/>
                <a:cs typeface="Times New Roman" pitchFamily="18" charset="0"/>
              </a:rPr>
              <a:t>par exemple </a:t>
            </a:r>
            <a:br>
              <a:rPr lang="fr-FR" dirty="0">
                <a:latin typeface="Helvetica 55 Roman" panose="020B0604020202020204" pitchFamily="34" charset="0"/>
                <a:cs typeface="Times New Roman" pitchFamily="18" charset="0"/>
              </a:rPr>
            </a:br>
            <a:r>
              <a:rPr lang="fr-FR" dirty="0">
                <a:latin typeface="Helvetica 55 Roman" panose="020B0604020202020204" pitchFamily="34" charset="0"/>
                <a:cs typeface="Times New Roman" pitchFamily="18" charset="0"/>
              </a:rPr>
              <a:t>pour piloter le PC et le mobile</a:t>
            </a:r>
            <a:endParaRPr lang="fr-FR" altLang="fr-FR" dirty="0">
              <a:latin typeface="Helvetica 55 Roman" panose="020B0604020202020204" pitchFamily="34" charset="0"/>
              <a:cs typeface="Times New Roman" pitchFamily="18" charset="0"/>
            </a:endParaRPr>
          </a:p>
          <a:p>
            <a:pPr eaLnBrk="1" hangingPunct="1">
              <a:defRPr/>
            </a:pPr>
            <a:endParaRPr lang="fr-FR" sz="1200" dirty="0"/>
          </a:p>
        </p:txBody>
      </p:sp>
      <p:pic>
        <p:nvPicPr>
          <p:cNvPr id="64516" name="Image 8" descr="photo clavier mono manuel et un clavier guide doigts en cas de tremblements">
            <a:extLst>
              <a:ext uri="{FF2B5EF4-FFF2-40B4-BE49-F238E27FC236}">
                <a16:creationId xmlns:a16="http://schemas.microsoft.com/office/drawing/2014/main" id="{05523247-B147-4761-ACEF-7B1FFC37B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0" y="3313113"/>
            <a:ext cx="1417638"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Espace réservé du contenu 11" descr="Photo de souris adaptées (trackball et souris pilotée par les pieds)">
            <a:extLst>
              <a:ext uri="{FF2B5EF4-FFF2-40B4-BE49-F238E27FC236}">
                <a16:creationId xmlns:a16="http://schemas.microsoft.com/office/drawing/2014/main" id="{7CEDA334-2FFD-4F2E-9DF4-67221BA576BF}"/>
              </a:ext>
            </a:extLst>
          </p:cNvPr>
          <p:cNvPicPr>
            <a:picLocks noGrp="1" noChangeAspect="1" noChangeArrowheads="1"/>
          </p:cNvPicPr>
          <p:nvPr>
            <p:ph sz="half" idx="10"/>
          </p:nvPr>
        </p:nvPicPr>
        <p:blipFill>
          <a:blip r:embed="rId4">
            <a:extLst>
              <a:ext uri="{28A0092B-C50C-407E-A947-70E740481C1C}">
                <a14:useLocalDpi xmlns:a14="http://schemas.microsoft.com/office/drawing/2010/main" val="0"/>
              </a:ext>
            </a:extLst>
          </a:blip>
          <a:srcRect/>
          <a:stretch>
            <a:fillRect/>
          </a:stretch>
        </p:blipFill>
        <p:spPr bwMode="auto">
          <a:xfrm>
            <a:off x="1128713" y="3327400"/>
            <a:ext cx="1392237" cy="177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3" title="Ecran mobile de personnalisation des gestes et contrôle sélection">
            <a:extLst>
              <a:ext uri="{FF2B5EF4-FFF2-40B4-BE49-F238E27FC236}">
                <a16:creationId xmlns:a16="http://schemas.microsoft.com/office/drawing/2014/main" id="{53FA28A6-0587-405A-B872-3B645A8E91A9}"/>
              </a:ext>
            </a:extLst>
          </p:cNvPr>
          <p:cNvPicPr>
            <a:picLocks noChangeAspect="1"/>
          </p:cNvPicPr>
          <p:nvPr/>
        </p:nvPicPr>
        <p:blipFill rotWithShape="1">
          <a:blip r:embed="rId5"/>
          <a:srcRect r="50242"/>
          <a:stretch/>
        </p:blipFill>
        <p:spPr>
          <a:xfrm>
            <a:off x="8010525" y="3514725"/>
            <a:ext cx="1069975" cy="1577975"/>
          </a:xfrm>
          <a:prstGeom prst="rect">
            <a:avLst/>
          </a:prstGeom>
        </p:spPr>
      </p:pic>
      <p:grpSp>
        <p:nvGrpSpPr>
          <p:cNvPr id="64519" name="Groupe 15">
            <a:extLst>
              <a:ext uri="{FF2B5EF4-FFF2-40B4-BE49-F238E27FC236}">
                <a16:creationId xmlns:a16="http://schemas.microsoft.com/office/drawing/2014/main" id="{7A1B992A-08B8-452D-ADB1-25B2FBA243AC}"/>
              </a:ext>
              <a:ext uri="{C183D7F6-B498-43B3-948B-1728B52AA6E4}">
                <adec:decorative xmlns:adec="http://schemas.microsoft.com/office/drawing/2017/decorative" val="1"/>
              </a:ext>
            </a:extLst>
          </p:cNvPr>
          <p:cNvGrpSpPr>
            <a:grpSpLocks/>
          </p:cNvGrpSpPr>
          <p:nvPr/>
        </p:nvGrpSpPr>
        <p:grpSpPr bwMode="auto">
          <a:xfrm>
            <a:off x="8459788" y="123825"/>
            <a:ext cx="576262" cy="566738"/>
            <a:chOff x="7969695" y="113308"/>
            <a:chExt cx="1017379" cy="1017379"/>
          </a:xfrm>
        </p:grpSpPr>
        <p:sp>
          <p:nvSpPr>
            <p:cNvPr id="8" name="Forme libre 16">
              <a:extLst>
                <a:ext uri="{FF2B5EF4-FFF2-40B4-BE49-F238E27FC236}">
                  <a16:creationId xmlns:a16="http://schemas.microsoft.com/office/drawing/2014/main" id="{BB611EF8-9158-4195-BE0A-E3E28923E247}"/>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64528" name="Image 17">
              <a:extLst>
                <a:ext uri="{FF2B5EF4-FFF2-40B4-BE49-F238E27FC236}">
                  <a16:creationId xmlns:a16="http://schemas.microsoft.com/office/drawing/2014/main" id="{4A81DF25-C147-4318-B204-43D580AD75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520" name="Image 5" descr="exemple d'un aménagement d'une personne tétraplégique qui pilote à la bouche">
            <a:extLst>
              <a:ext uri="{FF2B5EF4-FFF2-40B4-BE49-F238E27FC236}">
                <a16:creationId xmlns:a16="http://schemas.microsoft.com/office/drawing/2014/main" id="{563B1BCA-DCAE-481C-BFF5-304A6C18CD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908050"/>
            <a:ext cx="3284537"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Image 14">
            <a:extLst>
              <a:ext uri="{FF2B5EF4-FFF2-40B4-BE49-F238E27FC236}">
                <a16:creationId xmlns:a16="http://schemas.microsoft.com/office/drawing/2014/main" id="{2A885BB5-302B-4BFE-9D0D-1AE58FA387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5981" t="2750" r="14169" b="2750"/>
          <a:stretch>
            <a:fillRect/>
          </a:stretch>
        </p:blipFill>
        <p:spPr bwMode="auto">
          <a:xfrm>
            <a:off x="5143043" y="156518"/>
            <a:ext cx="9366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Image 16" descr="clavier virtuel piloté par reconnaissance visuelle">
            <a:extLst>
              <a:ext uri="{FF2B5EF4-FFF2-40B4-BE49-F238E27FC236}">
                <a16:creationId xmlns:a16="http://schemas.microsoft.com/office/drawing/2014/main" id="{4F9CC6FF-8786-4B5A-B6CD-02EF0AF54D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705" r="8656" b="21651"/>
          <a:stretch>
            <a:fillRect/>
          </a:stretch>
        </p:blipFill>
        <p:spPr bwMode="auto">
          <a:xfrm>
            <a:off x="4156075" y="3614738"/>
            <a:ext cx="255587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 18" descr="Souris verticale">
            <a:extLst>
              <a:ext uri="{FF2B5EF4-FFF2-40B4-BE49-F238E27FC236}">
                <a16:creationId xmlns:a16="http://schemas.microsoft.com/office/drawing/2014/main" id="{48325400-0E2A-46D5-A15C-222EF6498833}"/>
              </a:ext>
            </a:extLst>
          </p:cNvPr>
          <p:cNvPicPr>
            <a:picLocks noChangeAspect="1"/>
          </p:cNvPicPr>
          <p:nvPr/>
        </p:nvPicPr>
        <p:blipFill>
          <a:blip r:embed="rId10"/>
          <a:stretch>
            <a:fillRect/>
          </a:stretch>
        </p:blipFill>
        <p:spPr>
          <a:xfrm>
            <a:off x="195720" y="4200103"/>
            <a:ext cx="892860" cy="892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Image 22" descr="souris par multi touches directionnelels">
            <a:extLst>
              <a:ext uri="{FF2B5EF4-FFF2-40B4-BE49-F238E27FC236}">
                <a16:creationId xmlns:a16="http://schemas.microsoft.com/office/drawing/2014/main" id="{EDCA0268-B4F7-4F91-BF75-291D016A60A5}"/>
              </a:ext>
            </a:extLst>
          </p:cNvPr>
          <p:cNvPicPr>
            <a:picLocks noChangeAspect="1"/>
          </p:cNvPicPr>
          <p:nvPr/>
        </p:nvPicPr>
        <p:blipFill rotWithShape="1">
          <a:blip r:embed="rId11"/>
          <a:srcRect t="5216" b="6964"/>
          <a:stretch/>
        </p:blipFill>
        <p:spPr>
          <a:xfrm>
            <a:off x="206669" y="3327400"/>
            <a:ext cx="892861" cy="784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4525" name="Image 4" descr="apps mobile Tactile facile sur les mobiles Orange">
            <a:extLst>
              <a:ext uri="{FF2B5EF4-FFF2-40B4-BE49-F238E27FC236}">
                <a16:creationId xmlns:a16="http://schemas.microsoft.com/office/drawing/2014/main" id="{DA71D08D-7971-4557-935A-94939673BE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59575" y="3640138"/>
            <a:ext cx="1038225"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6" name="Image 10">
            <a:extLst>
              <a:ext uri="{FF2B5EF4-FFF2-40B4-BE49-F238E27FC236}">
                <a16:creationId xmlns:a16="http://schemas.microsoft.com/office/drawing/2014/main" id="{2D598616-E12F-4924-981F-7190300AEC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4375" y="3044825"/>
            <a:ext cx="17081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Clavier ergonomique monomanuel, ambidextre et multilingue Tipy">
            <a:extLst>
              <a:ext uri="{FF2B5EF4-FFF2-40B4-BE49-F238E27FC236}">
                <a16:creationId xmlns:a16="http://schemas.microsoft.com/office/drawing/2014/main" id="{1FC2D9DD-9DFA-B9D4-0C8F-BBA36C951A3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81955" y="2427734"/>
            <a:ext cx="1349964" cy="1187004"/>
          </a:xfrm>
          <a:prstGeom prst="rect">
            <a:avLst/>
          </a:prstGeom>
          <a:noFill/>
          <a:ln>
            <a:solidFill>
              <a:srgbClr val="FFFFF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4943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710A1A-8B43-A837-E18D-7F33ABA4F4EA}"/>
              </a:ext>
            </a:extLst>
          </p:cNvPr>
          <p:cNvSpPr>
            <a:spLocks noGrp="1"/>
          </p:cNvSpPr>
          <p:nvPr>
            <p:ph type="title"/>
          </p:nvPr>
        </p:nvSpPr>
        <p:spPr/>
        <p:txBody>
          <a:bodyPr/>
          <a:lstStyle/>
          <a:p>
            <a:r>
              <a:rPr lang="fr-FR" dirty="0"/>
              <a:t>Exemple usage sur difficultés manuelles</a:t>
            </a:r>
          </a:p>
        </p:txBody>
      </p:sp>
      <p:sp>
        <p:nvSpPr>
          <p:cNvPr id="3" name="Espace réservé du contenu 2">
            <a:extLst>
              <a:ext uri="{FF2B5EF4-FFF2-40B4-BE49-F238E27FC236}">
                <a16:creationId xmlns:a16="http://schemas.microsoft.com/office/drawing/2014/main" id="{BF998802-5B03-B785-A9CB-562281CD6667}"/>
              </a:ext>
            </a:extLst>
          </p:cNvPr>
          <p:cNvSpPr>
            <a:spLocks noGrp="1"/>
          </p:cNvSpPr>
          <p:nvPr>
            <p:ph sz="half" idx="1"/>
          </p:nvPr>
        </p:nvSpPr>
        <p:spPr>
          <a:xfrm>
            <a:off x="479687" y="1028131"/>
            <a:ext cx="3744416" cy="1027435"/>
          </a:xfrm>
        </p:spPr>
        <p:txBody>
          <a:bodyPr/>
          <a:lstStyle/>
          <a:p>
            <a:r>
              <a:rPr lang="fr-FR" dirty="0">
                <a:solidFill>
                  <a:srgbClr val="FF6600"/>
                </a:solidFill>
                <a:highlight>
                  <a:srgbClr val="FFFF00"/>
                </a:highlight>
                <a:hlinkClick r:id="rId2">
                  <a:extLst>
                    <a:ext uri="{A12FA001-AC4F-418D-AE19-62706E023703}">
                      <ahyp:hlinkClr xmlns:ahyp="http://schemas.microsoft.com/office/drawing/2018/hyperlinkcolor" val="tx"/>
                    </a:ext>
                  </a:extLst>
                </a:hlinkClick>
              </a:rPr>
              <a:t>exemple usage de la souris</a:t>
            </a:r>
            <a:r>
              <a:rPr lang="fr-FR" dirty="0">
                <a:solidFill>
                  <a:srgbClr val="FF6600"/>
                </a:solidFill>
                <a:highlight>
                  <a:srgbClr val="FFFF00"/>
                </a:highlight>
              </a:rPr>
              <a:t> </a:t>
            </a:r>
            <a:r>
              <a:rPr lang="fr-FR" dirty="0"/>
              <a:t>de 1’52 à 5’40</a:t>
            </a:r>
          </a:p>
          <a:p>
            <a:endParaRPr lang="fr-FR" dirty="0">
              <a:solidFill>
                <a:srgbClr val="FF6600"/>
              </a:solidFill>
            </a:endParaRPr>
          </a:p>
        </p:txBody>
      </p:sp>
      <p:sp>
        <p:nvSpPr>
          <p:cNvPr id="4" name="Espace réservé du contenu 3">
            <a:extLst>
              <a:ext uri="{FF2B5EF4-FFF2-40B4-BE49-F238E27FC236}">
                <a16:creationId xmlns:a16="http://schemas.microsoft.com/office/drawing/2014/main" id="{F36C640E-FB30-BFA6-D16F-6EFC289A7B59}"/>
              </a:ext>
            </a:extLst>
          </p:cNvPr>
          <p:cNvSpPr>
            <a:spLocks noGrp="1"/>
          </p:cNvSpPr>
          <p:nvPr>
            <p:ph sz="half" idx="10"/>
          </p:nvPr>
        </p:nvSpPr>
        <p:spPr>
          <a:xfrm>
            <a:off x="4813763" y="699542"/>
            <a:ext cx="4104456" cy="523380"/>
          </a:xfrm>
        </p:spPr>
        <p:txBody>
          <a:bodyPr/>
          <a:lstStyle/>
          <a:p>
            <a:r>
              <a:rPr lang="fr-FR" b="1" i="0" dirty="0">
                <a:solidFill>
                  <a:srgbClr val="FF6600"/>
                </a:solidFill>
                <a:effectLst/>
                <a:highlight>
                  <a:srgbClr val="FFFF00"/>
                </a:highlight>
                <a:latin typeface="Roboto" panose="02000000000000000000" pitchFamily="2" charset="0"/>
                <a:hlinkClick r:id="rId3">
                  <a:extLst>
                    <a:ext uri="{A12FA001-AC4F-418D-AE19-62706E023703}">
                      <ahyp:hlinkClr xmlns:ahyp="http://schemas.microsoft.com/office/drawing/2018/hyperlinkcolor" val="tx"/>
                    </a:ext>
                  </a:extLst>
                </a:hlinkClick>
              </a:rPr>
              <a:t>Personne Tétraplégique qui joue avec sa bouche aux jeux vidéo</a:t>
            </a:r>
            <a:endParaRPr lang="fr-FR" b="1" i="0" dirty="0">
              <a:solidFill>
                <a:srgbClr val="FF6600"/>
              </a:solidFill>
              <a:effectLst/>
              <a:highlight>
                <a:srgbClr val="FFFF00"/>
              </a:highlight>
              <a:latin typeface="Roboto" panose="02000000000000000000" pitchFamily="2" charset="0"/>
            </a:endParaRPr>
          </a:p>
          <a:p>
            <a:endParaRPr lang="fr-FR" b="1" i="0" dirty="0">
              <a:solidFill>
                <a:srgbClr val="FF6600"/>
              </a:solidFill>
              <a:effectLst/>
              <a:latin typeface="Roboto" panose="02000000000000000000" pitchFamily="2" charset="0"/>
            </a:endParaRPr>
          </a:p>
          <a:p>
            <a:endParaRPr lang="fr-FR" dirty="0">
              <a:solidFill>
                <a:srgbClr val="FF6600"/>
              </a:solidFill>
            </a:endParaRPr>
          </a:p>
        </p:txBody>
      </p:sp>
      <p:pic>
        <p:nvPicPr>
          <p:cNvPr id="6" name="Image 5">
            <a:extLst>
              <a:ext uri="{FF2B5EF4-FFF2-40B4-BE49-F238E27FC236}">
                <a16:creationId xmlns:a16="http://schemas.microsoft.com/office/drawing/2014/main" id="{B465F133-2F7A-C91E-975E-00281F30B53E}"/>
              </a:ext>
            </a:extLst>
          </p:cNvPr>
          <p:cNvPicPr>
            <a:picLocks noChangeAspect="1"/>
          </p:cNvPicPr>
          <p:nvPr/>
        </p:nvPicPr>
        <p:blipFill>
          <a:blip r:embed="rId4"/>
          <a:stretch>
            <a:fillRect/>
          </a:stretch>
        </p:blipFill>
        <p:spPr>
          <a:xfrm>
            <a:off x="395536" y="1250180"/>
            <a:ext cx="3468527" cy="1837755"/>
          </a:xfrm>
          <a:prstGeom prst="rect">
            <a:avLst/>
          </a:prstGeom>
        </p:spPr>
      </p:pic>
      <p:pic>
        <p:nvPicPr>
          <p:cNvPr id="7" name="Image 6">
            <a:extLst>
              <a:ext uri="{FF2B5EF4-FFF2-40B4-BE49-F238E27FC236}">
                <a16:creationId xmlns:a16="http://schemas.microsoft.com/office/drawing/2014/main" id="{84C1F481-0120-3E69-57BD-9A097DB70E20}"/>
              </a:ext>
            </a:extLst>
          </p:cNvPr>
          <p:cNvPicPr>
            <a:picLocks noChangeAspect="1"/>
          </p:cNvPicPr>
          <p:nvPr/>
        </p:nvPicPr>
        <p:blipFill>
          <a:blip r:embed="rId5"/>
          <a:stretch>
            <a:fillRect/>
          </a:stretch>
        </p:blipFill>
        <p:spPr>
          <a:xfrm>
            <a:off x="6616878" y="961232"/>
            <a:ext cx="2301341" cy="2762646"/>
          </a:xfrm>
          <a:prstGeom prst="rect">
            <a:avLst/>
          </a:prstGeom>
        </p:spPr>
      </p:pic>
      <p:sp>
        <p:nvSpPr>
          <p:cNvPr id="9" name="ZoneTexte 8">
            <a:extLst>
              <a:ext uri="{FF2B5EF4-FFF2-40B4-BE49-F238E27FC236}">
                <a16:creationId xmlns:a16="http://schemas.microsoft.com/office/drawing/2014/main" id="{6EDD1DE3-CFBE-D0CD-B84D-38AE38D9BC00}"/>
              </a:ext>
            </a:extLst>
          </p:cNvPr>
          <p:cNvSpPr txBox="1"/>
          <p:nvPr/>
        </p:nvSpPr>
        <p:spPr>
          <a:xfrm>
            <a:off x="250540" y="3853759"/>
            <a:ext cx="3468527" cy="523220"/>
          </a:xfrm>
          <a:prstGeom prst="rect">
            <a:avLst/>
          </a:prstGeom>
          <a:noFill/>
        </p:spPr>
        <p:txBody>
          <a:bodyPr wrap="square">
            <a:spAutoFit/>
          </a:bodyPr>
          <a:lstStyle/>
          <a:p>
            <a:r>
              <a:rPr lang="en-US" b="1" dirty="0">
                <a:solidFill>
                  <a:srgbClr val="FF6600"/>
                </a:solidFill>
                <a:highlight>
                  <a:srgbClr val="FFDC00"/>
                </a:highlight>
                <a:hlinkClick r:id="rId6">
                  <a:extLst>
                    <a:ext uri="{A12FA001-AC4F-418D-AE19-62706E023703}">
                      <ahyp:hlinkClr xmlns:ahyp="http://schemas.microsoft.com/office/drawing/2018/hyperlinkcolor" val="tx"/>
                    </a:ext>
                  </a:extLst>
                </a:hlinkClick>
              </a:rPr>
              <a:t>Usage de Dragon Naturally Speaking</a:t>
            </a:r>
            <a:endParaRPr lang="fr-FR" b="1" dirty="0">
              <a:solidFill>
                <a:srgbClr val="FF6600"/>
              </a:solidFill>
              <a:highlight>
                <a:srgbClr val="FFDC00"/>
              </a:highlight>
            </a:endParaRPr>
          </a:p>
          <a:p>
            <a:endParaRPr lang="fr-FR" b="1" dirty="0">
              <a:solidFill>
                <a:srgbClr val="FF6600"/>
              </a:solidFill>
              <a:highlight>
                <a:srgbClr val="FFDC00"/>
              </a:highlight>
            </a:endParaRPr>
          </a:p>
        </p:txBody>
      </p:sp>
      <p:pic>
        <p:nvPicPr>
          <p:cNvPr id="11" name="Image 10">
            <a:extLst>
              <a:ext uri="{FF2B5EF4-FFF2-40B4-BE49-F238E27FC236}">
                <a16:creationId xmlns:a16="http://schemas.microsoft.com/office/drawing/2014/main" id="{14E4E9C5-2A99-5D73-753F-A2E662EB0049}"/>
              </a:ext>
            </a:extLst>
          </p:cNvPr>
          <p:cNvPicPr>
            <a:picLocks noChangeAspect="1"/>
          </p:cNvPicPr>
          <p:nvPr/>
        </p:nvPicPr>
        <p:blipFill>
          <a:blip r:embed="rId7"/>
          <a:stretch>
            <a:fillRect/>
          </a:stretch>
        </p:blipFill>
        <p:spPr>
          <a:xfrm>
            <a:off x="3563888" y="2816101"/>
            <a:ext cx="2660350" cy="2059111"/>
          </a:xfrm>
          <a:prstGeom prst="rect">
            <a:avLst/>
          </a:prstGeom>
        </p:spPr>
      </p:pic>
    </p:spTree>
    <p:extLst>
      <p:ext uri="{BB962C8B-B14F-4D97-AF65-F5344CB8AC3E}">
        <p14:creationId xmlns:p14="http://schemas.microsoft.com/office/powerpoint/2010/main" val="3197354019"/>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42B9A33-722C-EB32-419B-3B6415DB4972}"/>
              </a:ext>
            </a:extLst>
          </p:cNvPr>
          <p:cNvSpPr>
            <a:spLocks noGrp="1"/>
          </p:cNvSpPr>
          <p:nvPr>
            <p:ph type="title"/>
          </p:nvPr>
        </p:nvSpPr>
        <p:spPr/>
        <p:txBody>
          <a:bodyPr/>
          <a:lstStyle/>
          <a:p>
            <a:r>
              <a:rPr lang="fr-FR" dirty="0"/>
              <a:t>Correction atelier des rôles dans les jalons d’un projet numérique</a:t>
            </a:r>
          </a:p>
        </p:txBody>
      </p:sp>
    </p:spTree>
    <p:extLst>
      <p:ext uri="{BB962C8B-B14F-4D97-AF65-F5344CB8AC3E}">
        <p14:creationId xmlns:p14="http://schemas.microsoft.com/office/powerpoint/2010/main" val="391083898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F29AA3B-A35B-4402-894E-7CC9F2B56BFF}"/>
              </a:ext>
            </a:extLst>
          </p:cNvPr>
          <p:cNvSpPr>
            <a:spLocks noGrp="1"/>
          </p:cNvSpPr>
          <p:nvPr>
            <p:ph type="title"/>
          </p:nvPr>
        </p:nvSpPr>
        <p:spPr>
          <a:xfrm>
            <a:off x="827088" y="268288"/>
            <a:ext cx="8066087" cy="742950"/>
          </a:xfrm>
        </p:spPr>
        <p:txBody>
          <a:bodyPr/>
          <a:lstStyle/>
          <a:p>
            <a:pPr>
              <a:defRPr/>
            </a:pPr>
            <a:r>
              <a:rPr lang="fr-FR" dirty="0"/>
              <a:t>Sur ce handicap, aveugle</a:t>
            </a:r>
          </a:p>
        </p:txBody>
      </p:sp>
      <p:sp>
        <p:nvSpPr>
          <p:cNvPr id="6" name="Espace réservé du contenu 5">
            <a:extLst>
              <a:ext uri="{FF2B5EF4-FFF2-40B4-BE49-F238E27FC236}">
                <a16:creationId xmlns:a16="http://schemas.microsoft.com/office/drawing/2014/main" id="{08E7DFFC-7C0E-4D3C-B263-AFFF94CD6852}"/>
              </a:ext>
            </a:extLst>
          </p:cNvPr>
          <p:cNvSpPr>
            <a:spLocks noGrp="1"/>
          </p:cNvSpPr>
          <p:nvPr>
            <p:ph sz="half" idx="1"/>
          </p:nvPr>
        </p:nvSpPr>
        <p:spPr>
          <a:xfrm>
            <a:off x="5114925" y="915988"/>
            <a:ext cx="3744913" cy="3563937"/>
          </a:xfrm>
        </p:spPr>
        <p:txBody>
          <a:bodyPr>
            <a:normAutofit lnSpcReduction="10000"/>
          </a:bodyPr>
          <a:lstStyle/>
          <a:p>
            <a:pPr>
              <a:lnSpc>
                <a:spcPct val="100000"/>
              </a:lnSpc>
              <a:defRPr/>
            </a:pPr>
            <a:r>
              <a:rPr lang="fr-FR" dirty="0">
                <a:solidFill>
                  <a:srgbClr val="FF6600"/>
                </a:solidFill>
              </a:rPr>
              <a:t>Nuances à prendre en compte </a:t>
            </a:r>
            <a:r>
              <a:rPr lang="fr-FR" dirty="0">
                <a:latin typeface="Helvetica 55 Roman" panose="020B0604020202020204" pitchFamily="34" charset="0"/>
              </a:rPr>
              <a:t>: Aveugle ou quasi-aveugle », le « quasi-aveugle » pouvant en effet s'appliquer à une personne dont l'acuité visuelle est inférieure à 1/20 ou un champ visuel inférieur ou égal à 10 degrés. Le terme de non-voyant est aussi utilisé</a:t>
            </a:r>
          </a:p>
          <a:p>
            <a:pPr>
              <a:lnSpc>
                <a:spcPct val="100000"/>
              </a:lnSpc>
              <a:defRPr/>
            </a:pPr>
            <a:r>
              <a:rPr lang="fr-FR" dirty="0">
                <a:latin typeface="Helvetica 55 Roman" panose="020B0604020202020204" pitchFamily="34" charset="0"/>
              </a:rPr>
              <a:t>Contrairement à ce que l’on peut penser, la cécité </a:t>
            </a:r>
            <a:r>
              <a:rPr lang="fr-FR" dirty="0">
                <a:solidFill>
                  <a:srgbClr val="FF6600"/>
                </a:solidFill>
                <a:latin typeface="+mn-lt"/>
              </a:rPr>
              <a:t>ne plonge pas forcément dans une nuit monochrome</a:t>
            </a:r>
            <a:r>
              <a:rPr lang="fr-FR" dirty="0">
                <a:latin typeface="Helvetica 55 Roman" panose="020B0604020202020204" pitchFamily="34" charset="0"/>
              </a:rPr>
              <a:t>. Certains aveugles décrivent une vision en nuances de gris ; d’autres, des couleurs, différentes dans chaque œil et variables selon les émotions ou la fatigue, d’autres encore voient des scintillements ou des points lumineux…Ces sensations se modifient avec l’âge, même chez les aveugles de naissance.</a:t>
            </a:r>
          </a:p>
        </p:txBody>
      </p:sp>
      <p:pic>
        <p:nvPicPr>
          <p:cNvPr id="76804" name="Espace réservé du contenu 8">
            <a:extLst>
              <a:ext uri="{FF2B5EF4-FFF2-40B4-BE49-F238E27FC236}">
                <a16:creationId xmlns:a16="http://schemas.microsoft.com/office/drawing/2014/main" id="{1BE983A9-E89B-46CA-8594-87A626EE7540}"/>
              </a:ext>
              <a:ext uri="{C183D7F6-B498-43B3-948B-1728B52AA6E4}">
                <adec:decorative xmlns:adec="http://schemas.microsoft.com/office/drawing/2017/decorative" val="1"/>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650875" y="915988"/>
            <a:ext cx="3921125" cy="374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5" name="Groupe 4">
            <a:extLst>
              <a:ext uri="{FF2B5EF4-FFF2-40B4-BE49-F238E27FC236}">
                <a16:creationId xmlns:a16="http://schemas.microsoft.com/office/drawing/2014/main" id="{4058D902-CECC-4F47-9E3B-D1EE52490838}"/>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12" name="Forme libre 5">
              <a:extLst>
                <a:ext uri="{FF2B5EF4-FFF2-40B4-BE49-F238E27FC236}">
                  <a16:creationId xmlns:a16="http://schemas.microsoft.com/office/drawing/2014/main" id="{10FAE8F0-1621-426F-9BE3-9507922AD1A6}"/>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76807" name="Image 6">
              <a:extLst>
                <a:ext uri="{FF2B5EF4-FFF2-40B4-BE49-F238E27FC236}">
                  <a16:creationId xmlns:a16="http://schemas.microsoft.com/office/drawing/2014/main" id="{D58E0BC8-A9B3-476F-AFB4-799A7156B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39750FB7-52D7-3D21-7F8E-A6D05A1C9276}"/>
              </a:ext>
            </a:extLst>
          </p:cNvPr>
          <p:cNvPicPr>
            <a:picLocks noChangeAspect="1"/>
          </p:cNvPicPr>
          <p:nvPr/>
        </p:nvPicPr>
        <p:blipFill>
          <a:blip r:embed="rId2"/>
          <a:stretch>
            <a:fillRect/>
          </a:stretch>
        </p:blipFill>
        <p:spPr>
          <a:xfrm>
            <a:off x="395536" y="0"/>
            <a:ext cx="7020271" cy="2670202"/>
          </a:xfrm>
          <a:prstGeom prst="rect">
            <a:avLst/>
          </a:prstGeom>
        </p:spPr>
      </p:pic>
      <p:pic>
        <p:nvPicPr>
          <p:cNvPr id="5" name="Image 4">
            <a:extLst>
              <a:ext uri="{FF2B5EF4-FFF2-40B4-BE49-F238E27FC236}">
                <a16:creationId xmlns:a16="http://schemas.microsoft.com/office/drawing/2014/main" id="{C2CE5A79-1076-8B4F-28C0-D956E0DD390C}"/>
              </a:ext>
            </a:extLst>
          </p:cNvPr>
          <p:cNvPicPr>
            <a:picLocks noChangeAspect="1"/>
          </p:cNvPicPr>
          <p:nvPr/>
        </p:nvPicPr>
        <p:blipFill>
          <a:blip r:embed="rId3"/>
          <a:stretch>
            <a:fillRect/>
          </a:stretch>
        </p:blipFill>
        <p:spPr>
          <a:xfrm>
            <a:off x="395536" y="2859783"/>
            <a:ext cx="7020271" cy="1551614"/>
          </a:xfrm>
          <a:prstGeom prst="rect">
            <a:avLst/>
          </a:prstGeom>
        </p:spPr>
      </p:pic>
    </p:spTree>
    <p:extLst>
      <p:ext uri="{BB962C8B-B14F-4D97-AF65-F5344CB8AC3E}">
        <p14:creationId xmlns:p14="http://schemas.microsoft.com/office/powerpoint/2010/main" val="2516488220"/>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4029762-8027-8901-29B3-F6A28767DE40}"/>
              </a:ext>
            </a:extLst>
          </p:cNvPr>
          <p:cNvPicPr>
            <a:picLocks noChangeAspect="1"/>
          </p:cNvPicPr>
          <p:nvPr/>
        </p:nvPicPr>
        <p:blipFill>
          <a:blip r:embed="rId2"/>
          <a:stretch>
            <a:fillRect/>
          </a:stretch>
        </p:blipFill>
        <p:spPr>
          <a:xfrm>
            <a:off x="251520" y="698159"/>
            <a:ext cx="7992888" cy="3368105"/>
          </a:xfrm>
          <a:prstGeom prst="rect">
            <a:avLst/>
          </a:prstGeom>
        </p:spPr>
      </p:pic>
    </p:spTree>
    <p:extLst>
      <p:ext uri="{BB962C8B-B14F-4D97-AF65-F5344CB8AC3E}">
        <p14:creationId xmlns:p14="http://schemas.microsoft.com/office/powerpoint/2010/main" val="3152682629"/>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A4914-0494-4BFD-B86D-241FF87993FB}"/>
              </a:ext>
            </a:extLst>
          </p:cNvPr>
          <p:cNvSpPr>
            <a:spLocks noGrp="1"/>
          </p:cNvSpPr>
          <p:nvPr>
            <p:ph type="title"/>
          </p:nvPr>
        </p:nvSpPr>
        <p:spPr>
          <a:xfrm>
            <a:off x="788988" y="1708150"/>
            <a:ext cx="4830762" cy="742950"/>
          </a:xfrm>
        </p:spPr>
        <p:txBody>
          <a:bodyPr/>
          <a:lstStyle/>
          <a:p>
            <a:pPr>
              <a:defRPr/>
            </a:pPr>
            <a:r>
              <a:rPr lang="fr-FR" dirty="0"/>
              <a:t>Merci de votre attention</a:t>
            </a:r>
          </a:p>
        </p:txBody>
      </p:sp>
      <p:sp>
        <p:nvSpPr>
          <p:cNvPr id="135171" name="Rectangle 1">
            <a:extLst>
              <a:ext uri="{FF2B5EF4-FFF2-40B4-BE49-F238E27FC236}">
                <a16:creationId xmlns:a16="http://schemas.microsoft.com/office/drawing/2014/main" id="{320A003B-AC17-4E75-B844-27D0E5E9C98C}"/>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descr="&quot;&quot;">
            <a:extLst>
              <a:ext uri="{FF2B5EF4-FFF2-40B4-BE49-F238E27FC236}">
                <a16:creationId xmlns:a16="http://schemas.microsoft.com/office/drawing/2014/main" id="{ECC0C3F3-A33D-4B8C-BEA9-2F8164CA43C6}"/>
              </a:ext>
            </a:extLst>
          </p:cNvPr>
          <p:cNvSpPr>
            <a:spLocks noGrp="1"/>
          </p:cNvSpPr>
          <p:nvPr>
            <p:ph type="title"/>
          </p:nvPr>
        </p:nvSpPr>
        <p:spPr>
          <a:xfrm>
            <a:off x="395288" y="-20638"/>
            <a:ext cx="7769225" cy="454026"/>
          </a:xfrm>
          <a:solidFill>
            <a:schemeClr val="tx1">
              <a:lumMod val="95000"/>
              <a:lumOff val="5000"/>
            </a:schemeClr>
          </a:solidFill>
        </p:spPr>
        <p:txBody>
          <a:bodyPr/>
          <a:lstStyle/>
          <a:p>
            <a:pPr algn="ctr">
              <a:defRPr/>
            </a:pPr>
            <a:r>
              <a:rPr lang="fr-FR" sz="2400" dirty="0">
                <a:solidFill>
                  <a:srgbClr val="FF6600"/>
                </a:solidFill>
              </a:rPr>
              <a:t>Comprendre difficultés sur poste de travail</a:t>
            </a:r>
          </a:p>
        </p:txBody>
      </p:sp>
      <p:pic>
        <p:nvPicPr>
          <p:cNvPr id="82946" name="Image 43">
            <a:extLst>
              <a:ext uri="{FF2B5EF4-FFF2-40B4-BE49-F238E27FC236}">
                <a16:creationId xmlns:a16="http://schemas.microsoft.com/office/drawing/2014/main" id="{CE121DBD-EC49-440C-963E-128A86AB961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ZoneTexte 12">
            <a:extLst>
              <a:ext uri="{FF2B5EF4-FFF2-40B4-BE49-F238E27FC236}">
                <a16:creationId xmlns:a16="http://schemas.microsoft.com/office/drawing/2014/main" id="{BF54F2FF-22E3-44CE-B883-4B5A5BA1C290}"/>
              </a:ext>
              <a:ext uri="{C183D7F6-B498-43B3-948B-1728B52AA6E4}">
                <adec:decorative xmlns:adec="http://schemas.microsoft.com/office/drawing/2017/decorative" val="1"/>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82948" name="ZoneTexte 20">
            <a:extLst>
              <a:ext uri="{FF2B5EF4-FFF2-40B4-BE49-F238E27FC236}">
                <a16:creationId xmlns:a16="http://schemas.microsoft.com/office/drawing/2014/main" id="{57808B33-1B2D-4902-A22D-30AFA225E0E4}"/>
              </a:ext>
              <a:ext uri="{C183D7F6-B498-43B3-948B-1728B52AA6E4}">
                <adec:decorative xmlns:adec="http://schemas.microsoft.com/office/drawing/2017/decorative" val="1"/>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82949" name="ZoneTexte 27">
            <a:extLst>
              <a:ext uri="{FF2B5EF4-FFF2-40B4-BE49-F238E27FC236}">
                <a16:creationId xmlns:a16="http://schemas.microsoft.com/office/drawing/2014/main" id="{186DEBF1-A700-4BBA-BA6D-59ED9F16C3A9}"/>
              </a:ext>
              <a:ext uri="{C183D7F6-B498-43B3-948B-1728B52AA6E4}">
                <adec:decorative xmlns:adec="http://schemas.microsoft.com/office/drawing/2017/decorative" val="1"/>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82950" name="ZoneTexte 36">
            <a:extLst>
              <a:ext uri="{FF2B5EF4-FFF2-40B4-BE49-F238E27FC236}">
                <a16:creationId xmlns:a16="http://schemas.microsoft.com/office/drawing/2014/main" id="{2270A00C-1EC8-4145-94F6-FF12D95BD248}"/>
              </a:ext>
              <a:ext uri="{C183D7F6-B498-43B3-948B-1728B52AA6E4}">
                <adec:decorative xmlns:adec="http://schemas.microsoft.com/office/drawing/2017/decorative" val="1"/>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82951" name="Image 45">
            <a:extLst>
              <a:ext uri="{FF2B5EF4-FFF2-40B4-BE49-F238E27FC236}">
                <a16:creationId xmlns:a16="http://schemas.microsoft.com/office/drawing/2014/main" id="{37C0FE10-CA32-4E5C-A9F5-E5F4358B204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2" name="ZoneTexte 17">
            <a:extLst>
              <a:ext uri="{FF2B5EF4-FFF2-40B4-BE49-F238E27FC236}">
                <a16:creationId xmlns:a16="http://schemas.microsoft.com/office/drawing/2014/main" id="{21E69CED-873D-4002-B332-49D53235D7CC}"/>
              </a:ext>
              <a:ext uri="{C183D7F6-B498-43B3-948B-1728B52AA6E4}">
                <adec:decorative xmlns:adec="http://schemas.microsoft.com/office/drawing/2017/decorative" val="1"/>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82953" name="Image 8">
            <a:extLst>
              <a:ext uri="{FF2B5EF4-FFF2-40B4-BE49-F238E27FC236}">
                <a16:creationId xmlns:a16="http://schemas.microsoft.com/office/drawing/2014/main" id="{2DACB091-812B-4014-A87F-788EBBE86189}"/>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55" name="Groupe 18" descr="Vue sur une position de travail bureautique avec écran externe, clavier, souris, casque, montre électronique, smartphone, stylo, agenda papier, des magazines, +  lampe de bureau.  &#10;Ordinateur :&#10;PC portable ou fixe avec une plage Braille 40  caractères + logiciel lecteur d’écran Jaws.&#10;L’écran et la souris ne serviront qu’à une personne tierce pour débloquer une personne aveugle perdue ou bloquée dans la fenêtre&#10;Tél. mobile : iPhone avec écran tactile, avec, lecteur d’écran Siri. Si elle est souvent en déplacement elle pourra avoir en plus une plage braille connectée en Bluetooth 14 caractères. &#10;&#10;Pour lire à l’écran : sur son PC l’utilisateur écoute avec un casque, son logiciel qui vocalise (Jaws, ou NVDA) tous les contenus et/ou il utilise sa plage braille pour lire sous ses doigts, cela le soulage aussi pour ne pas solliciter trop ses oreilles.  D’ailleurs il peut utiliser des baffles pour la éviter le port du casque tout le temps et risquer des problèmes auditifs. Sur son mobile il utilise la synthèse vocale (Voice Over sur IOS ou Talkback sur Android).&#10;Pour naviguer : Sur PC il fonctionne grâce aux raccourcis clavier de son logiciel (Jaws ou NVDA) + ceux de Microsoft. Son logiciel  vocal lui permet de filtrer en liste, les titres, les champs de formulaire, et les liens pour être plus rapide. &#10;Sur mobile, selon s’il est sur IOS (85%) ou Android (15%), il utilise des gestes tactiles précis et spécifiques (~20).&#10;Pour écrire : sur PC l’utilisateur connaît par cœur son clavier Azerty et/ou son clavier braille. Sur son mobile, il dicte vocalement ou il peut utiliser le clavier tactile ou encore une mini plage braille.&#10;Tout ce qui est format papier ne lui sert pas sauf si c’est imprimé en braille (si la personne aveugle connait le braille). La lampe n’a pas d’utilité hormis pour des personnes tierces. &#10;&#10;">
            <a:extLst>
              <a:ext uri="{FF2B5EF4-FFF2-40B4-BE49-F238E27FC236}">
                <a16:creationId xmlns:a16="http://schemas.microsoft.com/office/drawing/2014/main" id="{57D38995-F510-4B76-8280-3223C67EF1D1}"/>
              </a:ext>
              <a:ext uri="{C183D7F6-B498-43B3-948B-1728B52AA6E4}">
                <adec:decorative xmlns:adec="http://schemas.microsoft.com/office/drawing/2017/decorative" val="0"/>
              </a:ext>
            </a:extLst>
          </p:cNvPr>
          <p:cNvGrpSpPr>
            <a:grpSpLocks/>
          </p:cNvGrpSpPr>
          <p:nvPr/>
        </p:nvGrpSpPr>
        <p:grpSpPr bwMode="auto">
          <a:xfrm>
            <a:off x="212725" y="430213"/>
            <a:ext cx="8896350" cy="4381500"/>
            <a:chOff x="0" y="249528"/>
            <a:chExt cx="9144000" cy="4644444"/>
          </a:xfrm>
        </p:grpSpPr>
        <p:pic>
          <p:nvPicPr>
            <p:cNvPr id="82977" name="Image 9">
              <a:extLst>
                <a:ext uri="{FF2B5EF4-FFF2-40B4-BE49-F238E27FC236}">
                  <a16:creationId xmlns:a16="http://schemas.microsoft.com/office/drawing/2014/main" id="{4CE7C708-737F-491C-BC34-2BC8989E20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8" name="Image 16">
              <a:extLst>
                <a:ext uri="{FF2B5EF4-FFF2-40B4-BE49-F238E27FC236}">
                  <a16:creationId xmlns:a16="http://schemas.microsoft.com/office/drawing/2014/main" id="{6434B5BB-CEDC-4B68-A7EC-2BAFD9FF6E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957" name="Image 33">
            <a:extLst>
              <a:ext uri="{FF2B5EF4-FFF2-40B4-BE49-F238E27FC236}">
                <a16:creationId xmlns:a16="http://schemas.microsoft.com/office/drawing/2014/main" id="{A605B794-4541-4BBA-9894-8E290D621328}"/>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00" y="4791075"/>
            <a:ext cx="90424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e 14">
            <a:extLst>
              <a:ext uri="{FF2B5EF4-FFF2-40B4-BE49-F238E27FC236}">
                <a16:creationId xmlns:a16="http://schemas.microsoft.com/office/drawing/2014/main" id="{B19EC0D2-2A6F-4B3B-9596-BE91609F426C}"/>
              </a:ext>
              <a:ext uri="{C183D7F6-B498-43B3-948B-1728B52AA6E4}">
                <adec:decorative xmlns:adec="http://schemas.microsoft.com/office/drawing/2017/decorative" val="1"/>
              </a:ext>
            </a:extLst>
          </p:cNvPr>
          <p:cNvGrpSpPr>
            <a:grpSpLocks/>
          </p:cNvGrpSpPr>
          <p:nvPr/>
        </p:nvGrpSpPr>
        <p:grpSpPr bwMode="auto">
          <a:xfrm>
            <a:off x="1244600" y="764892"/>
            <a:ext cx="8085138" cy="4026183"/>
            <a:chOff x="1245339" y="765144"/>
            <a:chExt cx="8084398" cy="4025931"/>
          </a:xfrm>
        </p:grpSpPr>
        <p:sp>
          <p:nvSpPr>
            <p:cNvPr id="82972" name="ZoneTexte 28">
              <a:extLst>
                <a:ext uri="{FF2B5EF4-FFF2-40B4-BE49-F238E27FC236}">
                  <a16:creationId xmlns:a16="http://schemas.microsoft.com/office/drawing/2014/main" id="{6D6A802D-44EC-4E8B-8CCD-EAAF08A5BC08}"/>
                </a:ext>
                <a:ext uri="{C183D7F6-B498-43B3-948B-1728B52AA6E4}">
                  <adec:decorative xmlns:adec="http://schemas.microsoft.com/office/drawing/2017/decorative" val="1"/>
                </a:ext>
              </a:extLst>
            </p:cNvPr>
            <p:cNvSpPr txBox="1">
              <a:spLocks noChangeArrowheads="1"/>
            </p:cNvSpPr>
            <p:nvPr/>
          </p:nvSpPr>
          <p:spPr bwMode="auto">
            <a:xfrm rot="5400000">
              <a:off x="6222206" y="3828257"/>
              <a:ext cx="5762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6000">
                  <a:solidFill>
                    <a:srgbClr val="FF0000"/>
                  </a:solidFill>
                  <a:latin typeface="Helvetica 55 Roman" panose="020B0604020202020204" pitchFamily="34" charset="0"/>
                </a:rPr>
                <a:t>X</a:t>
              </a:r>
            </a:p>
          </p:txBody>
        </p:sp>
        <p:sp>
          <p:nvSpPr>
            <p:cNvPr id="82973" name="ZoneTexte 29">
              <a:extLst>
                <a:ext uri="{FF2B5EF4-FFF2-40B4-BE49-F238E27FC236}">
                  <a16:creationId xmlns:a16="http://schemas.microsoft.com/office/drawing/2014/main" id="{3F1C7DE7-989A-4528-BC29-66775E658A00}"/>
                </a:ext>
                <a:ext uri="{C183D7F6-B498-43B3-948B-1728B52AA6E4}">
                  <adec:decorative xmlns:adec="http://schemas.microsoft.com/office/drawing/2017/decorative" val="1"/>
                </a:ext>
              </a:extLst>
            </p:cNvPr>
            <p:cNvSpPr txBox="1">
              <a:spLocks noChangeArrowheads="1"/>
            </p:cNvSpPr>
            <p:nvPr/>
          </p:nvSpPr>
          <p:spPr bwMode="auto">
            <a:xfrm rot="5400000">
              <a:off x="7810500" y="3271837"/>
              <a:ext cx="109855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12000">
                  <a:solidFill>
                    <a:srgbClr val="FF0000"/>
                  </a:solidFill>
                  <a:latin typeface="Helvetica 55 Roman" panose="020B0604020202020204" pitchFamily="34" charset="0"/>
                </a:rPr>
                <a:t>X</a:t>
              </a:r>
            </a:p>
          </p:txBody>
        </p:sp>
        <p:sp>
          <p:nvSpPr>
            <p:cNvPr id="82974" name="ZoneTexte 30">
              <a:extLst>
                <a:ext uri="{FF2B5EF4-FFF2-40B4-BE49-F238E27FC236}">
                  <a16:creationId xmlns:a16="http://schemas.microsoft.com/office/drawing/2014/main" id="{F050D4DE-4FDC-48D7-9C92-17E72C5FF5A2}"/>
                </a:ext>
              </a:extLst>
            </p:cNvPr>
            <p:cNvSpPr txBox="1">
              <a:spLocks noChangeArrowheads="1"/>
            </p:cNvSpPr>
            <p:nvPr/>
          </p:nvSpPr>
          <p:spPr bwMode="auto">
            <a:xfrm rot="16200000">
              <a:off x="3807255" y="6675"/>
              <a:ext cx="1806746" cy="3323683"/>
            </a:xfrm>
            <a:prstGeom prst="rect">
              <a:avLst/>
            </a:prstGeom>
            <a:solidFill>
              <a:srgbClr val="000000">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p>
              <a:pPr algn="ctr"/>
              <a:r>
                <a:rPr lang="fr-FR" altLang="fr-FR" sz="21000" dirty="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82975" name="ZoneTexte 28">
              <a:extLst>
                <a:ext uri="{FF2B5EF4-FFF2-40B4-BE49-F238E27FC236}">
                  <a16:creationId xmlns:a16="http://schemas.microsoft.com/office/drawing/2014/main" id="{5866CD6A-1103-44A3-BB62-D814F468F26E}"/>
                </a:ext>
                <a:ext uri="{C183D7F6-B498-43B3-948B-1728B52AA6E4}">
                  <adec:decorative xmlns:adec="http://schemas.microsoft.com/office/drawing/2017/decorative" val="1"/>
                </a:ext>
              </a:extLst>
            </p:cNvPr>
            <p:cNvSpPr txBox="1">
              <a:spLocks noChangeArrowheads="1"/>
            </p:cNvSpPr>
            <p:nvPr/>
          </p:nvSpPr>
          <p:spPr bwMode="auto">
            <a:xfrm rot="5400000">
              <a:off x="1567656" y="2497932"/>
              <a:ext cx="5762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6000">
                  <a:solidFill>
                    <a:srgbClr val="FF0000"/>
                  </a:solidFill>
                  <a:latin typeface="Helvetica 55 Roman" panose="020B0604020202020204" pitchFamily="34" charset="0"/>
                </a:rPr>
                <a:t>X</a:t>
              </a:r>
            </a:p>
          </p:txBody>
        </p:sp>
        <p:sp>
          <p:nvSpPr>
            <p:cNvPr id="82976" name="ZoneTexte 29">
              <a:extLst>
                <a:ext uri="{FF2B5EF4-FFF2-40B4-BE49-F238E27FC236}">
                  <a16:creationId xmlns:a16="http://schemas.microsoft.com/office/drawing/2014/main" id="{4E7E9640-A5E9-4713-9543-35B9CA0EB6A4}"/>
                </a:ext>
                <a:ext uri="{C183D7F6-B498-43B3-948B-1728B52AA6E4}">
                  <adec:decorative xmlns:adec="http://schemas.microsoft.com/office/drawing/2017/decorative" val="1"/>
                </a:ext>
              </a:extLst>
            </p:cNvPr>
            <p:cNvSpPr txBox="1">
              <a:spLocks noChangeArrowheads="1"/>
            </p:cNvSpPr>
            <p:nvPr/>
          </p:nvSpPr>
          <p:spPr bwMode="auto">
            <a:xfrm rot="5400000">
              <a:off x="1461339" y="4071075"/>
              <a:ext cx="504000" cy="93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r>
                <a:rPr lang="fr-FR" altLang="fr-FR" sz="6000">
                  <a:solidFill>
                    <a:srgbClr val="FF0000"/>
                  </a:solidFill>
                  <a:latin typeface="Helvetica 55 Roman" panose="020B0604020202020204" pitchFamily="34" charset="0"/>
                </a:rPr>
                <a:t>X</a:t>
              </a:r>
            </a:p>
          </p:txBody>
        </p:sp>
      </p:grpSp>
      <p:grpSp>
        <p:nvGrpSpPr>
          <p:cNvPr id="16" name="Groupe 15">
            <a:extLst>
              <a:ext uri="{FF2B5EF4-FFF2-40B4-BE49-F238E27FC236}">
                <a16:creationId xmlns:a16="http://schemas.microsoft.com/office/drawing/2014/main" id="{206EA5C9-E20B-4D8C-90EC-EABF5F348D97}"/>
              </a:ext>
              <a:ext uri="{C183D7F6-B498-43B3-948B-1728B52AA6E4}">
                <adec:decorative xmlns:adec="http://schemas.microsoft.com/office/drawing/2017/decorative" val="1"/>
              </a:ext>
            </a:extLst>
          </p:cNvPr>
          <p:cNvGrpSpPr>
            <a:grpSpLocks/>
          </p:cNvGrpSpPr>
          <p:nvPr/>
        </p:nvGrpSpPr>
        <p:grpSpPr bwMode="auto">
          <a:xfrm>
            <a:off x="2444079" y="814388"/>
            <a:ext cx="6355434" cy="4203700"/>
            <a:chOff x="2444414" y="814281"/>
            <a:chExt cx="6354700" cy="4203651"/>
          </a:xfrm>
        </p:grpSpPr>
        <p:pic>
          <p:nvPicPr>
            <p:cNvPr id="4" name="Image 3" descr="&quot;&quot;">
              <a:extLst>
                <a:ext uri="{FF2B5EF4-FFF2-40B4-BE49-F238E27FC236}">
                  <a16:creationId xmlns:a16="http://schemas.microsoft.com/office/drawing/2014/main" id="{D33FDD29-D388-4C0B-9D65-8C62ED0040AA}"/>
                </a:ext>
              </a:extLst>
            </p:cNvPr>
            <p:cNvPicPr>
              <a:picLocks noChangeAspect="1"/>
            </p:cNvPicPr>
            <p:nvPr/>
          </p:nvPicPr>
          <p:blipFill rotWithShape="1">
            <a:blip r:embed="rId9"/>
            <a:srcRect l="19667" r="18815"/>
            <a:stretch/>
          </p:blipFill>
          <p:spPr>
            <a:xfrm>
              <a:off x="5885919" y="814281"/>
              <a:ext cx="870068" cy="606395"/>
            </a:xfrm>
            <a:prstGeom prst="rect">
              <a:avLst/>
            </a:prstGeom>
            <a:effectLst>
              <a:glow rad="228600">
                <a:schemeClr val="accent3">
                  <a:satMod val="175000"/>
                  <a:alpha val="40000"/>
                </a:schemeClr>
              </a:glow>
            </a:effectLst>
          </p:spPr>
        </p:pic>
        <p:pic>
          <p:nvPicPr>
            <p:cNvPr id="32" name="Image 31" descr="&quot;&quot;">
              <a:extLst>
                <a:ext uri="{FF2B5EF4-FFF2-40B4-BE49-F238E27FC236}">
                  <a16:creationId xmlns:a16="http://schemas.microsoft.com/office/drawing/2014/main" id="{9351C459-B2EF-427B-8354-7B4598D85F86}"/>
                </a:ext>
              </a:extLst>
            </p:cNvPr>
            <p:cNvPicPr>
              <a:picLocks noChangeAspect="1"/>
            </p:cNvPicPr>
            <p:nvPr/>
          </p:nvPicPr>
          <p:blipFill>
            <a:blip r:embed="rId5"/>
            <a:stretch>
              <a:fillRect/>
            </a:stretch>
          </p:blipFill>
          <p:spPr>
            <a:xfrm>
              <a:off x="2444414" y="2336696"/>
              <a:ext cx="471402" cy="1243166"/>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pic>
          <p:nvPicPr>
            <p:cNvPr id="47122" name="Image 23" descr="&quot;&quot;">
              <a:extLst>
                <a:ext uri="{FF2B5EF4-FFF2-40B4-BE49-F238E27FC236}">
                  <a16:creationId xmlns:a16="http://schemas.microsoft.com/office/drawing/2014/main" id="{F688FB35-77AB-4219-AF53-C644D56C6561}"/>
                </a:ext>
              </a:extLst>
            </p:cNvPr>
            <p:cNvPicPr>
              <a:picLocks noChangeAspect="1" noChangeArrowheads="1"/>
            </p:cNvPicPr>
            <p:nvPr/>
          </p:nvPicPr>
          <p:blipFill>
            <a:blip r:embed="rId10"/>
            <a:srcRect t="4433"/>
            <a:stretch>
              <a:fillRect/>
            </a:stretch>
          </p:blipFill>
          <p:spPr bwMode="auto">
            <a:xfrm>
              <a:off x="3525472" y="4651025"/>
              <a:ext cx="1910624" cy="366907"/>
            </a:xfrm>
            <a:prstGeom prst="rect">
              <a:avLst/>
            </a:prstGeom>
            <a:noFill/>
            <a:ln w="38100">
              <a:noFill/>
              <a:miter lim="800000"/>
              <a:headEnd/>
              <a:tailEnd/>
            </a:ln>
            <a:effectLst>
              <a:glow rad="228600">
                <a:schemeClr val="accent3">
                  <a:satMod val="175000"/>
                  <a:alpha val="40000"/>
                </a:schemeClr>
              </a:glow>
            </a:effectLst>
          </p:spPr>
        </p:pic>
        <p:pic>
          <p:nvPicPr>
            <p:cNvPr id="22" name="Image 21" descr="&quot;&quot;">
              <a:extLst>
                <a:ext uri="{FF2B5EF4-FFF2-40B4-BE49-F238E27FC236}">
                  <a16:creationId xmlns:a16="http://schemas.microsoft.com/office/drawing/2014/main" id="{43EECB20-0919-43E9-B1E4-D2B3E6BAA1A6}"/>
                </a:ext>
              </a:extLst>
            </p:cNvPr>
            <p:cNvPicPr>
              <a:picLocks noChangeAspect="1"/>
            </p:cNvPicPr>
            <p:nvPr/>
          </p:nvPicPr>
          <p:blipFill>
            <a:blip r:embed="rId5"/>
            <a:stretch>
              <a:fillRect/>
            </a:stretch>
          </p:blipFill>
          <p:spPr>
            <a:xfrm>
              <a:off x="8327712" y="2211710"/>
              <a:ext cx="471402" cy="1243166"/>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grpSp>
        <p:nvGrpSpPr>
          <p:cNvPr id="82960" name="Groupe 4">
            <a:extLst>
              <a:ext uri="{FF2B5EF4-FFF2-40B4-BE49-F238E27FC236}">
                <a16:creationId xmlns:a16="http://schemas.microsoft.com/office/drawing/2014/main" id="{340E05C4-FA24-4452-BC36-F83AC189332E}"/>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35" name="Forme libre 5">
              <a:extLst>
                <a:ext uri="{FF2B5EF4-FFF2-40B4-BE49-F238E27FC236}">
                  <a16:creationId xmlns:a16="http://schemas.microsoft.com/office/drawing/2014/main" id="{0138758B-D3D4-465B-A08F-4553EC345581}"/>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82966" name="Image 6">
              <a:extLst>
                <a:ext uri="{FF2B5EF4-FFF2-40B4-BE49-F238E27FC236}">
                  <a16:creationId xmlns:a16="http://schemas.microsoft.com/office/drawing/2014/main" id="{9EF092CE-07F2-4D86-8736-AB2D7254B1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961" name="Groupe 5">
            <a:extLst>
              <a:ext uri="{FF2B5EF4-FFF2-40B4-BE49-F238E27FC236}">
                <a16:creationId xmlns:a16="http://schemas.microsoft.com/office/drawing/2014/main" id="{6CBB26E5-6ABB-44AC-9677-AF3000E1BFBE}"/>
              </a:ext>
              <a:ext uri="{C183D7F6-B498-43B3-948B-1728B52AA6E4}">
                <adec:decorative xmlns:adec="http://schemas.microsoft.com/office/drawing/2017/decorative" val="1"/>
              </a:ext>
            </a:extLst>
          </p:cNvPr>
          <p:cNvGrpSpPr>
            <a:grpSpLocks/>
          </p:cNvGrpSpPr>
          <p:nvPr/>
        </p:nvGrpSpPr>
        <p:grpSpPr bwMode="auto">
          <a:xfrm>
            <a:off x="3592513" y="3651250"/>
            <a:ext cx="735012" cy="523875"/>
            <a:chOff x="3434504" y="3578623"/>
            <a:chExt cx="917575" cy="677863"/>
          </a:xfrm>
        </p:grpSpPr>
        <p:cxnSp>
          <p:nvCxnSpPr>
            <p:cNvPr id="31" name="Connecteur droit 30">
              <a:extLst>
                <a:ext uri="{FF2B5EF4-FFF2-40B4-BE49-F238E27FC236}">
                  <a16:creationId xmlns:a16="http://schemas.microsoft.com/office/drawing/2014/main" id="{A599F8A1-D604-4C7A-B76D-B25A400E0A3C}"/>
                </a:ext>
              </a:extLst>
            </p:cNvPr>
            <p:cNvCxnSpPr>
              <a:cxnSpLocks/>
            </p:cNvCxnSpPr>
            <p:nvPr/>
          </p:nvCxnSpPr>
          <p:spPr bwMode="auto">
            <a:xfrm flipH="1">
              <a:off x="3438468" y="3593003"/>
              <a:ext cx="913611" cy="62856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ED8AA17B-42EE-4743-BDFD-4D3529A04361}"/>
                </a:ext>
              </a:extLst>
            </p:cNvPr>
            <p:cNvCxnSpPr>
              <a:cxnSpLocks/>
            </p:cNvCxnSpPr>
            <p:nvPr/>
          </p:nvCxnSpPr>
          <p:spPr bwMode="auto">
            <a:xfrm flipH="1" flipV="1">
              <a:off x="3434504" y="3578623"/>
              <a:ext cx="913611" cy="677863"/>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a:off x="2590935" y="64181"/>
            <a:ext cx="6192688" cy="742950"/>
          </a:xfrm>
        </p:spPr>
        <p:txBody>
          <a:bodyPr lIns="91440" tIns="45720" rIns="91440" bIns="45720" anchor="t"/>
          <a:lstStyle/>
          <a:p>
            <a:r>
              <a:rPr lang="fr-FR" dirty="0">
                <a:latin typeface="Helvetica 75 Bold"/>
              </a:rPr>
              <a:t>Sur la déficience visuelle : Amélie aveugle</a:t>
            </a:r>
            <a:br>
              <a:rPr lang="fr-FR" dirty="0">
                <a:latin typeface="Helvetica 75 Bold"/>
              </a:rPr>
            </a:br>
            <a:endParaRPr lang="fr-FR" dirty="0"/>
          </a:p>
        </p:txBody>
      </p:sp>
      <p:pic>
        <p:nvPicPr>
          <p:cNvPr id="5" name="Espace réservé du contenu 4" descr="Amélie aveugle est téléconseillère chez Orange. Ce qui caractérise Amélie c'est qu'elle est Déterminée, Sociable, Optimiste.&#10;Biographie :&#10;Amélie est aveugle de naissance. Maîtrisant parfaitement le Braille, elle est également quasiment bilingue (Licence d’anglais). Par ailleurs, c’est une pianiste plutôt douée.&#10;&#10;Elle travaille depuis une dizaine d’années pour le groupe Orange en tant que téléconseillère.&#10;&#10;Applications fréquemment utilisées : Twitter, WhatsApp, Messenger">
            <a:extLst>
              <a:ext uri="{FF2B5EF4-FFF2-40B4-BE49-F238E27FC236}">
                <a16:creationId xmlns:a16="http://schemas.microsoft.com/office/drawing/2014/main" id="{7910D90C-EB42-A046-6D16-67ABF85F7D76}"/>
              </a:ext>
              <a:ext uri="{C183D7F6-B498-43B3-948B-1728B52AA6E4}">
                <adec:decorative xmlns:adec="http://schemas.microsoft.com/office/drawing/2017/decorative" val="0"/>
              </a:ext>
            </a:extLst>
          </p:cNvPr>
          <p:cNvPicPr>
            <a:picLocks noGrp="1" noChangeAspect="1"/>
          </p:cNvPicPr>
          <p:nvPr>
            <p:ph sz="half" idx="1"/>
          </p:nvPr>
        </p:nvPicPr>
        <p:blipFill>
          <a:blip r:embed="rId3"/>
          <a:stretch>
            <a:fillRect/>
          </a:stretch>
        </p:blipFill>
        <p:spPr>
          <a:xfrm>
            <a:off x="-11867" y="-27586"/>
            <a:ext cx="2520280" cy="5116579"/>
          </a:xfrm>
        </p:spPr>
      </p:pic>
      <p:pic>
        <p:nvPicPr>
          <p:cNvPr id="7" name="Image 6" descr="Usages du numérique : &#10;Au travail, Amélie utilise beaucoup son ordinateur.&#10;Équipée d'un casque, elle écoute le client d'une oreille. Dans sa deuxième oreille, une synthèse vocale lui restitue le contenu de l'écran. Avec ses doigts, elle interagit avec sa plage braille et son clavier.&#10;Cela lui demande beaucoup d’efforts car elle doit en plus jongler entre plusieurs applications différentes pour répondre aux questions des clients.&#10;Elle aimerait se débrouiller seule dans son usage privé du numérique mais c’est compliqué, peu de sites respectent les règles d’accessibilité.">
            <a:extLst>
              <a:ext uri="{FF2B5EF4-FFF2-40B4-BE49-F238E27FC236}">
                <a16:creationId xmlns:a16="http://schemas.microsoft.com/office/drawing/2014/main" id="{CA9C6EA1-91B0-C357-AF0D-2BE8D7F56EDC}"/>
              </a:ext>
            </a:extLst>
          </p:cNvPr>
          <p:cNvPicPr>
            <a:picLocks noChangeAspect="1"/>
          </p:cNvPicPr>
          <p:nvPr/>
        </p:nvPicPr>
        <p:blipFill>
          <a:blip r:embed="rId4"/>
          <a:srcRect r="33553"/>
          <a:stretch/>
        </p:blipFill>
        <p:spPr>
          <a:xfrm>
            <a:off x="2519692" y="663851"/>
            <a:ext cx="4370798" cy="2804702"/>
          </a:xfrm>
          <a:prstGeom prst="rect">
            <a:avLst/>
          </a:prstGeom>
        </p:spPr>
      </p:pic>
      <p:grpSp>
        <p:nvGrpSpPr>
          <p:cNvPr id="11" name="Groupe 10" descr="Équipements : &#10;Plage braille&#10;Lecteurs d'écran Jaws et NVDA&#10;Téléphone mobile: Smartphone avec lecteur d'écran :&#10;GPS Vocal&#10;Détecteur de couleur&#10;Téléphone fixe équipé d'un bouton &quot;Où suis-je&quot;&#10;Be My Eyes : une application d’entraide entre voyants et malvoyants&#10;SuperSense : une application pour détecter des objets&#10;">
            <a:extLst>
              <a:ext uri="{FF2B5EF4-FFF2-40B4-BE49-F238E27FC236}">
                <a16:creationId xmlns:a16="http://schemas.microsoft.com/office/drawing/2014/main" id="{05FCE5E0-FA98-594A-9CCD-E9D88001E38E}"/>
              </a:ext>
            </a:extLst>
          </p:cNvPr>
          <p:cNvGrpSpPr/>
          <p:nvPr/>
        </p:nvGrpSpPr>
        <p:grpSpPr>
          <a:xfrm>
            <a:off x="6852669" y="559137"/>
            <a:ext cx="2270203" cy="2481069"/>
            <a:chOff x="6852669" y="559137"/>
            <a:chExt cx="2270203" cy="2481069"/>
          </a:xfrm>
        </p:grpSpPr>
        <p:sp>
          <p:nvSpPr>
            <p:cNvPr id="4" name="ZoneTexte 3">
              <a:extLst>
                <a:ext uri="{FF2B5EF4-FFF2-40B4-BE49-F238E27FC236}">
                  <a16:creationId xmlns:a16="http://schemas.microsoft.com/office/drawing/2014/main" id="{C636C827-A434-129D-A685-DC35F338320D}"/>
                </a:ext>
                <a:ext uri="{C183D7F6-B498-43B3-948B-1728B52AA6E4}">
                  <adec:decorative xmlns:adec="http://schemas.microsoft.com/office/drawing/2017/decorative" val="1"/>
                </a:ext>
              </a:extLst>
            </p:cNvPr>
            <p:cNvSpPr txBox="1"/>
            <p:nvPr/>
          </p:nvSpPr>
          <p:spPr>
            <a:xfrm>
              <a:off x="6852669" y="1978377"/>
              <a:ext cx="2044605" cy="1061829"/>
            </a:xfrm>
            <a:prstGeom prst="rect">
              <a:avLst/>
            </a:prstGeom>
            <a:noFill/>
          </p:spPr>
          <p:txBody>
            <a:bodyPr wrap="square">
              <a:spAutoFit/>
            </a:bodyPr>
            <a:lstStyle/>
            <a:p>
              <a:pPr algn="l"/>
              <a:r>
                <a:rPr lang="fr-FR" sz="1050" i="0" dirty="0">
                  <a:solidFill>
                    <a:schemeClr val="bg1"/>
                  </a:solidFill>
                  <a:effectLst/>
                  <a:latin typeface="Figtree"/>
                </a:rPr>
                <a:t>Be </a:t>
              </a:r>
              <a:r>
                <a:rPr lang="fr-FR" sz="1050" i="0" dirty="0" err="1">
                  <a:solidFill>
                    <a:schemeClr val="bg1"/>
                  </a:solidFill>
                  <a:effectLst/>
                  <a:latin typeface="Figtree"/>
                </a:rPr>
                <a:t>My</a:t>
              </a:r>
              <a:r>
                <a:rPr lang="fr-FR" sz="1050" i="0" dirty="0">
                  <a:solidFill>
                    <a:schemeClr val="bg1"/>
                  </a:solidFill>
                  <a:effectLst/>
                  <a:latin typeface="Figtree"/>
                </a:rPr>
                <a:t> </a:t>
              </a:r>
              <a:r>
                <a:rPr lang="fr-FR" sz="1050" i="0" dirty="0" err="1">
                  <a:solidFill>
                    <a:schemeClr val="bg1"/>
                  </a:solidFill>
                  <a:effectLst/>
                  <a:latin typeface="Figtree"/>
                </a:rPr>
                <a:t>Eyes</a:t>
              </a:r>
              <a:r>
                <a:rPr lang="fr-FR" sz="1050" i="0" dirty="0">
                  <a:solidFill>
                    <a:schemeClr val="bg1"/>
                  </a:solidFill>
                  <a:effectLst/>
                  <a:latin typeface="Figtree"/>
                </a:rPr>
                <a:t> : une application d’entraide entre voyants et malvoyants</a:t>
              </a:r>
            </a:p>
            <a:p>
              <a:pPr algn="l"/>
              <a:r>
                <a:rPr lang="fr-FR" sz="1050" i="0" dirty="0" err="1">
                  <a:solidFill>
                    <a:schemeClr val="bg1"/>
                  </a:solidFill>
                  <a:effectLst/>
                  <a:latin typeface="Figtree"/>
                </a:rPr>
                <a:t>SuperSense</a:t>
              </a:r>
              <a:r>
                <a:rPr lang="fr-FR" sz="1050" i="0" dirty="0">
                  <a:solidFill>
                    <a:schemeClr val="bg1"/>
                  </a:solidFill>
                  <a:effectLst/>
                  <a:latin typeface="Figtree"/>
                </a:rPr>
                <a:t> : une application pour détecter des objets</a:t>
              </a:r>
            </a:p>
            <a:p>
              <a:pPr algn="l"/>
              <a:endParaRPr lang="fr-FR" sz="1050" i="0" dirty="0">
                <a:solidFill>
                  <a:schemeClr val="bg1"/>
                </a:solidFill>
                <a:effectLst/>
                <a:latin typeface="Figtree"/>
              </a:endParaRPr>
            </a:p>
          </p:txBody>
        </p:sp>
        <p:pic>
          <p:nvPicPr>
            <p:cNvPr id="10" name="Image 9">
              <a:extLst>
                <a:ext uri="{FF2B5EF4-FFF2-40B4-BE49-F238E27FC236}">
                  <a16:creationId xmlns:a16="http://schemas.microsoft.com/office/drawing/2014/main" id="{53CF5129-1096-A38A-791D-2904FE3F23B7}"/>
                </a:ext>
              </a:extLst>
            </p:cNvPr>
            <p:cNvPicPr>
              <a:picLocks noChangeAspect="1"/>
            </p:cNvPicPr>
            <p:nvPr/>
          </p:nvPicPr>
          <p:blipFill>
            <a:blip r:embed="rId5"/>
            <a:stretch>
              <a:fillRect/>
            </a:stretch>
          </p:blipFill>
          <p:spPr>
            <a:xfrm>
              <a:off x="6862209" y="559137"/>
              <a:ext cx="2260663" cy="1363646"/>
            </a:xfrm>
            <a:prstGeom prst="rect">
              <a:avLst/>
            </a:prstGeom>
          </p:spPr>
        </p:pic>
      </p:grpSp>
      <p:pic>
        <p:nvPicPr>
          <p:cNvPr id="9" name="Image 8" descr="Frustrations au quotidien :&#10;L’impossibilité d'écouter de la musique dans les transports en commun afin de rester attentive aux signalisations sonores&#10;L’absence de menu accessible dans les restaurants&#10;Le peu de spectacles et de cinémas audiodécrits">
            <a:extLst>
              <a:ext uri="{FF2B5EF4-FFF2-40B4-BE49-F238E27FC236}">
                <a16:creationId xmlns:a16="http://schemas.microsoft.com/office/drawing/2014/main" id="{67D61B5E-89CD-E124-9056-1DADBE52D39C}"/>
              </a:ext>
            </a:extLst>
          </p:cNvPr>
          <p:cNvPicPr>
            <a:picLocks noChangeAspect="1"/>
          </p:cNvPicPr>
          <p:nvPr/>
        </p:nvPicPr>
        <p:blipFill>
          <a:blip r:embed="rId6"/>
          <a:stretch>
            <a:fillRect/>
          </a:stretch>
        </p:blipFill>
        <p:spPr>
          <a:xfrm>
            <a:off x="2530624" y="3605481"/>
            <a:ext cx="6613376" cy="1268212"/>
          </a:xfrm>
          <a:prstGeom prst="rect">
            <a:avLst/>
          </a:prstGeom>
        </p:spPr>
      </p:pic>
      <p:grpSp>
        <p:nvGrpSpPr>
          <p:cNvPr id="14" name="Groupe 4">
            <a:extLst>
              <a:ext uri="{FF2B5EF4-FFF2-40B4-BE49-F238E27FC236}">
                <a16:creationId xmlns:a16="http://schemas.microsoft.com/office/drawing/2014/main" id="{3D122EB2-C7E6-718E-5DF5-C2FCF3E280FD}"/>
              </a:ext>
              <a:ext uri="{C183D7F6-B498-43B3-948B-1728B52AA6E4}">
                <adec:decorative xmlns:adec="http://schemas.microsoft.com/office/drawing/2017/decorative" val="1"/>
              </a:ext>
            </a:extLst>
          </p:cNvPr>
          <p:cNvGrpSpPr>
            <a:grpSpLocks/>
          </p:cNvGrpSpPr>
          <p:nvPr/>
        </p:nvGrpSpPr>
        <p:grpSpPr bwMode="auto">
          <a:xfrm>
            <a:off x="8579477" y="130790"/>
            <a:ext cx="434348" cy="389910"/>
            <a:chOff x="3830010" y="1181294"/>
            <a:chExt cx="1017379" cy="1017379"/>
          </a:xfrm>
        </p:grpSpPr>
        <p:sp>
          <p:nvSpPr>
            <p:cNvPr id="15" name="Forme libre 5">
              <a:extLst>
                <a:ext uri="{FF2B5EF4-FFF2-40B4-BE49-F238E27FC236}">
                  <a16:creationId xmlns:a16="http://schemas.microsoft.com/office/drawing/2014/main" id="{4E0CC01A-C016-74EC-8C0A-9F6796DF1EF3}"/>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6" name="Image 6">
              <a:extLst>
                <a:ext uri="{FF2B5EF4-FFF2-40B4-BE49-F238E27FC236}">
                  <a16:creationId xmlns:a16="http://schemas.microsoft.com/office/drawing/2014/main" id="{FA7A7F9B-8081-463B-F41D-2241C78F7F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4665731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55706B-F64C-4B0C-83EA-7848D623414C}"/>
              </a:ext>
            </a:extLst>
          </p:cNvPr>
          <p:cNvSpPr>
            <a:spLocks noGrp="1"/>
          </p:cNvSpPr>
          <p:nvPr>
            <p:ph type="title"/>
          </p:nvPr>
        </p:nvSpPr>
        <p:spPr>
          <a:xfrm>
            <a:off x="827088" y="268288"/>
            <a:ext cx="6624637" cy="742950"/>
          </a:xfrm>
        </p:spPr>
        <p:txBody>
          <a:bodyPr/>
          <a:lstStyle/>
          <a:p>
            <a:pPr eaLnBrk="1" hangingPunct="1">
              <a:defRPr/>
            </a:pPr>
            <a:r>
              <a:rPr lang="fr-FR" dirty="0">
                <a:solidFill>
                  <a:srgbClr val="FF6600"/>
                </a:solidFill>
              </a:rPr>
              <a:t>Logiciels d’aides techniques - Utilisateur aveugle ou très malvoyant</a:t>
            </a:r>
          </a:p>
        </p:txBody>
      </p:sp>
      <p:sp>
        <p:nvSpPr>
          <p:cNvPr id="3" name="Espace réservé du contenu 2">
            <a:extLst>
              <a:ext uri="{FF2B5EF4-FFF2-40B4-BE49-F238E27FC236}">
                <a16:creationId xmlns:a16="http://schemas.microsoft.com/office/drawing/2014/main" id="{5DEDC2AC-EB57-4491-BA95-871D13E776BE}"/>
              </a:ext>
            </a:extLst>
          </p:cNvPr>
          <p:cNvSpPr>
            <a:spLocks noGrp="1"/>
          </p:cNvSpPr>
          <p:nvPr>
            <p:ph sz="quarter" idx="10"/>
          </p:nvPr>
        </p:nvSpPr>
        <p:spPr>
          <a:xfrm>
            <a:off x="3492500" y="1058863"/>
            <a:ext cx="2447925" cy="3384550"/>
          </a:xfrm>
        </p:spPr>
        <p:txBody>
          <a:bodyPr/>
          <a:lstStyle/>
          <a:p>
            <a:pPr eaLnBrk="1" hangingPunct="1">
              <a:defRPr/>
            </a:pPr>
            <a:r>
              <a:rPr lang="fr-FR" dirty="0"/>
              <a:t>Une </a:t>
            </a:r>
            <a:r>
              <a:rPr lang="fr-FR" dirty="0">
                <a:solidFill>
                  <a:srgbClr val="F16E00"/>
                </a:solidFill>
              </a:rPr>
              <a:t>plage braille </a:t>
            </a:r>
            <a:r>
              <a:rPr lang="fr-FR" dirty="0"/>
              <a:t>pour lire avec les doigts le contenu affiché à l’écran.</a:t>
            </a:r>
          </a:p>
          <a:p>
            <a:pPr eaLnBrk="1" hangingPunct="1">
              <a:defRPr/>
            </a:pPr>
            <a:r>
              <a:rPr lang="fr-FR" dirty="0"/>
              <a:t>Une </a:t>
            </a:r>
            <a:r>
              <a:rPr lang="fr-FR" dirty="0">
                <a:solidFill>
                  <a:srgbClr val="F16E00"/>
                </a:solidFill>
              </a:rPr>
              <a:t>synthèse vocale </a:t>
            </a:r>
            <a:r>
              <a:rPr lang="fr-FR" dirty="0"/>
              <a:t>(ou lecteur d’écran) pour écouter le contenu affiché à l’écran.</a:t>
            </a:r>
          </a:p>
          <a:p>
            <a:pPr eaLnBrk="1" hangingPunct="1">
              <a:defRPr/>
            </a:pPr>
            <a:r>
              <a:rPr lang="fr-FR" dirty="0"/>
              <a:t>Une </a:t>
            </a:r>
            <a:r>
              <a:rPr lang="fr-FR" dirty="0">
                <a:solidFill>
                  <a:srgbClr val="F16E00"/>
                </a:solidFill>
              </a:rPr>
              <a:t>loupe écran </a:t>
            </a:r>
            <a:r>
              <a:rPr lang="fr-FR" dirty="0"/>
              <a:t>pour agrandir l’information affichée et ajuster les couleurs.</a:t>
            </a:r>
          </a:p>
        </p:txBody>
      </p:sp>
      <p:pic>
        <p:nvPicPr>
          <p:cNvPr id="10" name="Image 9" title="Synthèse d'écran PC (Jaws et NVDA) et Mobile (Voice Over et Talkback)">
            <a:extLst>
              <a:ext uri="{FF2B5EF4-FFF2-40B4-BE49-F238E27FC236}">
                <a16:creationId xmlns:a16="http://schemas.microsoft.com/office/drawing/2014/main" id="{63486477-D535-4D7B-9A09-1D76FF30451F}"/>
              </a:ext>
            </a:extLst>
          </p:cNvPr>
          <p:cNvPicPr>
            <a:picLocks noChangeAspect="1"/>
          </p:cNvPicPr>
          <p:nvPr/>
        </p:nvPicPr>
        <p:blipFill>
          <a:blip r:embed="rId3"/>
          <a:stretch>
            <a:fillRect/>
          </a:stretch>
        </p:blipFill>
        <p:spPr>
          <a:xfrm>
            <a:off x="971550" y="1339850"/>
            <a:ext cx="2408238" cy="2816225"/>
          </a:xfrm>
          <a:prstGeom prst="rect">
            <a:avLst/>
          </a:prstGeom>
        </p:spPr>
      </p:pic>
      <p:pic>
        <p:nvPicPr>
          <p:cNvPr id="12" name="Espace réservé du contenu 11" title="Plage Braille">
            <a:extLst>
              <a:ext uri="{FF2B5EF4-FFF2-40B4-BE49-F238E27FC236}">
                <a16:creationId xmlns:a16="http://schemas.microsoft.com/office/drawing/2014/main" id="{4A297D56-E614-4861-BFE3-C81B978E2BA0}"/>
              </a:ext>
            </a:extLst>
          </p:cNvPr>
          <p:cNvPicPr>
            <a:picLocks noGrp="1" noChangeAspect="1"/>
          </p:cNvPicPr>
          <p:nvPr>
            <p:ph sz="quarter" idx="11"/>
          </p:nvPr>
        </p:nvPicPr>
        <p:blipFill>
          <a:blip r:embed="rId4"/>
          <a:stretch>
            <a:fillRect/>
          </a:stretch>
        </p:blipFill>
        <p:spPr>
          <a:xfrm>
            <a:off x="5940425" y="842963"/>
            <a:ext cx="2724150" cy="1457325"/>
          </a:xfrm>
        </p:spPr>
      </p:pic>
      <p:pic>
        <p:nvPicPr>
          <p:cNvPr id="13" name="Image 12" title="Loupe écran PC et téléphone">
            <a:extLst>
              <a:ext uri="{FF2B5EF4-FFF2-40B4-BE49-F238E27FC236}">
                <a16:creationId xmlns:a16="http://schemas.microsoft.com/office/drawing/2014/main" id="{74BAB78E-F452-47BB-A780-5398C04DABE2}"/>
              </a:ext>
            </a:extLst>
          </p:cNvPr>
          <p:cNvPicPr>
            <a:picLocks noChangeAspect="1"/>
          </p:cNvPicPr>
          <p:nvPr/>
        </p:nvPicPr>
        <p:blipFill>
          <a:blip r:embed="rId5"/>
          <a:stretch>
            <a:fillRect/>
          </a:stretch>
        </p:blipFill>
        <p:spPr>
          <a:xfrm>
            <a:off x="5953125" y="3219450"/>
            <a:ext cx="2711450" cy="1165225"/>
          </a:xfrm>
          <a:prstGeom prst="rect">
            <a:avLst/>
          </a:prstGeom>
        </p:spPr>
      </p:pic>
      <p:grpSp>
        <p:nvGrpSpPr>
          <p:cNvPr id="84999" name="Groupe 4">
            <a:extLst>
              <a:ext uri="{FF2B5EF4-FFF2-40B4-BE49-F238E27FC236}">
                <a16:creationId xmlns:a16="http://schemas.microsoft.com/office/drawing/2014/main" id="{41578375-9594-4DFA-8B9E-ED148C0D6F53}"/>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15" name="Forme libre 5">
              <a:extLst>
                <a:ext uri="{FF2B5EF4-FFF2-40B4-BE49-F238E27FC236}">
                  <a16:creationId xmlns:a16="http://schemas.microsoft.com/office/drawing/2014/main" id="{AD9EAC4B-A1B9-4ADD-AEAC-F42E7E622F56}"/>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85001" name="Image 6">
              <a:extLst>
                <a:ext uri="{FF2B5EF4-FFF2-40B4-BE49-F238E27FC236}">
                  <a16:creationId xmlns:a16="http://schemas.microsoft.com/office/drawing/2014/main" id="{6325ECD3-C2A5-4559-AE16-52E8C3EB0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rot="16200000">
            <a:off x="-1357225" y="2380295"/>
            <a:ext cx="3960440" cy="742950"/>
          </a:xfrm>
        </p:spPr>
        <p:txBody>
          <a:bodyPr/>
          <a:lstStyle/>
          <a:p>
            <a:r>
              <a:rPr lang="fr-FR" dirty="0"/>
              <a:t>Situation de handicap visuel</a:t>
            </a:r>
          </a:p>
        </p:txBody>
      </p:sp>
      <p:pic>
        <p:nvPicPr>
          <p:cNvPr id="8" name="Espace réservé du contenu 7" descr="Situations de handicap numérique :&#10;1- Lien non-explicite : Sur sa plage braille, Amélie affiche les liens de la page. Elle peste quand elle rencontre un lien comme « cliquer ici » qui ne veut rien dire hors contexte.&#10;&#10;2- Formulaire inutilisable : Depuis son mobile, elle a voulu dernièrement se faire livrer une pizza, mais certains champs de saisie n’étant pas labellisés, elle n'a pas pu remplir le formulaire.&#10;&#10;3- CAPTCHA infranchissable : Pour s’authentifier sur certains sites, il est nécessaire de compléter un CAPTCHA et la plupart du temps elle n’y arrive pas. Elle doit donc demander de l’aide à sa fille.&#10;&#10;4- Documents PDF illisibles : Comme de nombreux documents PDF qu’elle reçoit, les bulletins scolaires de sa fille sont illisibles.">
            <a:extLst>
              <a:ext uri="{FF2B5EF4-FFF2-40B4-BE49-F238E27FC236}">
                <a16:creationId xmlns:a16="http://schemas.microsoft.com/office/drawing/2014/main" id="{FA74A8EC-3002-4880-158B-DD68C3019FCA}"/>
              </a:ext>
            </a:extLst>
          </p:cNvPr>
          <p:cNvPicPr>
            <a:picLocks noGrp="1" noChangeAspect="1"/>
          </p:cNvPicPr>
          <p:nvPr>
            <p:ph sz="half" idx="1"/>
          </p:nvPr>
        </p:nvPicPr>
        <p:blipFill>
          <a:blip r:embed="rId2"/>
          <a:stretch>
            <a:fillRect/>
          </a:stretch>
        </p:blipFill>
        <p:spPr>
          <a:xfrm>
            <a:off x="1275960" y="133617"/>
            <a:ext cx="7848872" cy="4998930"/>
          </a:xfrm>
        </p:spPr>
      </p:pic>
      <p:sp>
        <p:nvSpPr>
          <p:cNvPr id="10" name="Ellipse 9">
            <a:extLst>
              <a:ext uri="{FF2B5EF4-FFF2-40B4-BE49-F238E27FC236}">
                <a16:creationId xmlns:a16="http://schemas.microsoft.com/office/drawing/2014/main" id="{B96D6CA0-9283-7B87-0777-59968ADEB6D7}"/>
              </a:ext>
              <a:ext uri="{C183D7F6-B498-43B3-948B-1728B52AA6E4}">
                <adec:decorative xmlns:adec="http://schemas.microsoft.com/office/drawing/2017/decorative" val="1"/>
              </a:ext>
            </a:extLst>
          </p:cNvPr>
          <p:cNvSpPr/>
          <p:nvPr/>
        </p:nvSpPr>
        <p:spPr>
          <a:xfrm>
            <a:off x="8724760" y="133617"/>
            <a:ext cx="398112" cy="388834"/>
          </a:xfrm>
          <a:prstGeom prst="ellipse">
            <a:avLst/>
          </a:prstGeom>
          <a:blipFill>
            <a:blip r:embed="rId3">
              <a:biLevel thresh="75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Tree>
    <p:extLst>
      <p:ext uri="{BB962C8B-B14F-4D97-AF65-F5344CB8AC3E}">
        <p14:creationId xmlns:p14="http://schemas.microsoft.com/office/powerpoint/2010/main" val="157957181"/>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0fd420e2f369681ff7d579defce5493287913"/>
</p:tagLst>
</file>

<file path=ppt/tags/tag2.xml><?xml version="1.0" encoding="utf-8"?>
<p:tagLst xmlns:a="http://schemas.openxmlformats.org/drawingml/2006/main" xmlns:r="http://schemas.openxmlformats.org/officeDocument/2006/relationships" xmlns:p="http://schemas.openxmlformats.org/presentationml/2006/main">
  <p:tag name="OFFISYNC_SLIDE_GUID" val="9018b31a-17d5-49ed-a325-639938bf0954"/>
</p:tagLst>
</file>

<file path=ppt/theme/theme1.xml><?xml version="1.0" encoding="utf-8"?>
<a:theme xmlns:a="http://schemas.openxmlformats.org/drawingml/2006/main" name="1_tmp_AvirerORA_template_EN_beta_v4">
  <a:themeElements>
    <a:clrScheme name="Personnalisé 1">
      <a:dk1>
        <a:srgbClr val="FFFFFF"/>
      </a:dk1>
      <a:lt1>
        <a:srgbClr val="000000"/>
      </a:lt1>
      <a:dk2>
        <a:srgbClr val="FF6600"/>
      </a:dk2>
      <a:lt2>
        <a:srgbClr val="8E908F"/>
      </a:lt2>
      <a:accent1>
        <a:srgbClr val="FF822D"/>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2.xml><?xml version="1.0" encoding="utf-8"?>
<a:theme xmlns:a="http://schemas.openxmlformats.org/drawingml/2006/main" name="templateAccessible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3.xml><?xml version="1.0" encoding="utf-8"?>
<a:theme xmlns:a="http://schemas.openxmlformats.org/drawingml/2006/main" name="OFR_template_restricted">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4CC4CE1F7FC548B9EA24ACBA2901B0" ma:contentTypeVersion="14" ma:contentTypeDescription="Crée un document." ma:contentTypeScope="" ma:versionID="7365728d31504409d85b15baf9ba52ee">
  <xsd:schema xmlns:xsd="http://www.w3.org/2001/XMLSchema" xmlns:xs="http://www.w3.org/2001/XMLSchema" xmlns:p="http://schemas.microsoft.com/office/2006/metadata/properties" xmlns:ns2="5c68e8be-33a4-4dd1-a692-c345828b879c" xmlns:ns3="9ae5175c-4f0f-4b0c-8248-288663f9a0a6" targetNamespace="http://schemas.microsoft.com/office/2006/metadata/properties" ma:root="true" ma:fieldsID="e7d0280b73d6c211f82e12f069c395e8" ns2:_="" ns3:_="">
    <xsd:import namespace="5c68e8be-33a4-4dd1-a692-c345828b879c"/>
    <xsd:import namespace="9ae5175c-4f0f-4b0c-8248-288663f9a0a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68e8be-33a4-4dd1-a692-c345828b87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aa8976df-9c6d-4c47-88b7-85635e50fb4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e5175c-4f0f-4b0c-8248-288663f9a0a6"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1bd6b786-f283-425a-8f0e-6b8a41c71fbb}" ma:internalName="TaxCatchAll" ma:showField="CatchAllData" ma:web="9ae5175c-4f0f-4b0c-8248-288663f9a0a6">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c68e8be-33a4-4dd1-a692-c345828b879c">
      <Terms xmlns="http://schemas.microsoft.com/office/infopath/2007/PartnerControls"/>
    </lcf76f155ced4ddcb4097134ff3c332f>
    <TaxCatchAll xmlns="9ae5175c-4f0f-4b0c-8248-288663f9a0a6" xsi:nil="true"/>
  </documentManagement>
</p:properties>
</file>

<file path=customXml/itemProps1.xml><?xml version="1.0" encoding="utf-8"?>
<ds:datastoreItem xmlns:ds="http://schemas.openxmlformats.org/officeDocument/2006/customXml" ds:itemID="{95547A99-7A6A-4D60-8356-940C1A08F2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68e8be-33a4-4dd1-a692-c345828b879c"/>
    <ds:schemaRef ds:uri="9ae5175c-4f0f-4b0c-8248-288663f9a0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A254E6-1385-45CE-A6CA-58519B8D6AD6}">
  <ds:schemaRefs>
    <ds:schemaRef ds:uri="http://schemas.microsoft.com/sharepoint/v3/contenttype/forms"/>
  </ds:schemaRefs>
</ds:datastoreItem>
</file>

<file path=customXml/itemProps3.xml><?xml version="1.0" encoding="utf-8"?>
<ds:datastoreItem xmlns:ds="http://schemas.openxmlformats.org/officeDocument/2006/customXml" ds:itemID="{76138B90-61FF-4015-AD7E-1D5CA57CF492}">
  <ds:schemaRefs>
    <ds:schemaRef ds:uri="http://purl.org/dc/dcmitype/"/>
    <ds:schemaRef ds:uri="5c68e8be-33a4-4dd1-a692-c345828b879c"/>
    <ds:schemaRef ds:uri="http://schemas.microsoft.com/office/2006/metadata/properties"/>
    <ds:schemaRef ds:uri="http://schemas.microsoft.com/office/infopath/2007/PartnerControls"/>
    <ds:schemaRef ds:uri="http://purl.org/dc/terms/"/>
    <ds:schemaRef ds:uri="http://purl.org/dc/elements/1.1/"/>
    <ds:schemaRef ds:uri="9ae5175c-4f0f-4b0c-8248-288663f9a0a6"/>
    <ds:schemaRef ds:uri="http://schemas.microsoft.com/office/2006/documentManagement/type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e6c818a6-e1a0-4a6e-a969-20d857c5dc62}" enabled="1" method="Standard" siteId="{90c7a20a-f34b-40bf-bc48-b9253b6f5d20}" removed="0"/>
</clbl:labelList>
</file>

<file path=docProps/app.xml><?xml version="1.0" encoding="utf-8"?>
<Properties xmlns="http://schemas.openxmlformats.org/officeDocument/2006/extended-properties" xmlns:vt="http://schemas.openxmlformats.org/officeDocument/2006/docPropsVTypes">
  <Template/>
  <TotalTime>56341</TotalTime>
  <Words>4325</Words>
  <Application>Microsoft Office PowerPoint</Application>
  <PresentationFormat>Affichage à l'écran (16:9)</PresentationFormat>
  <Paragraphs>487</Paragraphs>
  <Slides>52</Slides>
  <Notes>33</Notes>
  <HiddenSlides>0</HiddenSlides>
  <MMClips>0</MMClips>
  <ScaleCrop>false</ScaleCrop>
  <HeadingPairs>
    <vt:vector size="6" baseType="variant">
      <vt:variant>
        <vt:lpstr>Polices utilisées</vt:lpstr>
      </vt:variant>
      <vt:variant>
        <vt:i4>16</vt:i4>
      </vt:variant>
      <vt:variant>
        <vt:lpstr>Thème</vt:lpstr>
      </vt:variant>
      <vt:variant>
        <vt:i4>3</vt:i4>
      </vt:variant>
      <vt:variant>
        <vt:lpstr>Titres des diapositives</vt:lpstr>
      </vt:variant>
      <vt:variant>
        <vt:i4>52</vt:i4>
      </vt:variant>
    </vt:vector>
  </HeadingPairs>
  <TitlesOfParts>
    <vt:vector size="71" baseType="lpstr">
      <vt:lpstr>ＭＳ Ｐゴシック</vt:lpstr>
      <vt:lpstr>Aptos Narrow</vt:lpstr>
      <vt:lpstr>arial</vt:lpstr>
      <vt:lpstr>arial</vt:lpstr>
      <vt:lpstr>Calibri</vt:lpstr>
      <vt:lpstr>Ebrima</vt:lpstr>
      <vt:lpstr>Figtree</vt:lpstr>
      <vt:lpstr>Helvetica 35 Thin</vt:lpstr>
      <vt:lpstr>Helvetica 55 Roman</vt:lpstr>
      <vt:lpstr>Helvetica 65 Medium</vt:lpstr>
      <vt:lpstr>Helvetica 75</vt:lpstr>
      <vt:lpstr>Helvetica 75 Bold</vt:lpstr>
      <vt:lpstr>HelvNeueOrange</vt:lpstr>
      <vt:lpstr>Roboto</vt:lpstr>
      <vt:lpstr>Times New Roman</vt:lpstr>
      <vt:lpstr>Wingdings</vt:lpstr>
      <vt:lpstr>1_tmp_AvirerORA_template_EN_beta_v4</vt:lpstr>
      <vt:lpstr>templateAccessibleV2</vt:lpstr>
      <vt:lpstr>OFR_template_restricted</vt:lpstr>
      <vt:lpstr>Expérience utilisateurs avec handicap visuel, moteur et DYS/TDAH</vt:lpstr>
      <vt:lpstr>Un parcours pour comprendre chaque handicap  </vt:lpstr>
      <vt:lpstr>Le handicap visuel</vt:lpstr>
      <vt:lpstr>Handicap &gt; Aveugle</vt:lpstr>
      <vt:lpstr>Sur ce handicap, aveugle</vt:lpstr>
      <vt:lpstr>Comprendre difficultés sur poste de travail</vt:lpstr>
      <vt:lpstr>Sur la déficience visuelle : Amélie aveugle </vt:lpstr>
      <vt:lpstr>Logiciels d’aides techniques - Utilisateur aveugle ou très malvoyant</vt:lpstr>
      <vt:lpstr>Situation de handicap visuel</vt:lpstr>
      <vt:lpstr>Préconisé pour l’accessibilité aux aveugles et quasi-aveugles</vt:lpstr>
      <vt:lpstr>Bonne pratique Situ H visuel</vt:lpstr>
      <vt:lpstr>Handicap de Malvoyance</vt:lpstr>
      <vt:lpstr>Sur ce handicap de malvoyance</vt:lpstr>
      <vt:lpstr>Malvoyance ce que cela entraine au niveau fonctionnel</vt:lpstr>
      <vt:lpstr>Simulation malvoyance page web de l’Université de Paris</vt:lpstr>
      <vt:lpstr>Simulation atteinte acuité visuelle générale (flou)</vt:lpstr>
      <vt:lpstr>Simulation atteinte vision centrale</vt:lpstr>
      <vt:lpstr>Simulation atteinte vision périphérique</vt:lpstr>
      <vt:lpstr>Simulation atteinte vision périphérique (suite)</vt:lpstr>
      <vt:lpstr>Simulation troubles associés</vt:lpstr>
      <vt:lpstr>Principaux impacts portent sur :</vt:lpstr>
      <vt:lpstr>Comprendre difficultés sur poste de travail (malvoyance</vt:lpstr>
      <vt:lpstr>Sur la déficience visuelle : Malvoyance</vt:lpstr>
      <vt:lpstr>Préconisé pour l’accessibilité aux malvoyants</vt:lpstr>
      <vt:lpstr>Exemples d’aides techniques pour malvoyants</vt:lpstr>
      <vt:lpstr>Situation de handicap numérique</vt:lpstr>
      <vt:lpstr>Bonne pratique Situ H. visuel</vt:lpstr>
      <vt:lpstr>Handicap trouble DYS  et TDAH</vt:lpstr>
      <vt:lpstr>Le handicap cognitif</vt:lpstr>
      <vt:lpstr>Sur ce handicap des troubles DYS  dont 3 DYS sur le numérique</vt:lpstr>
      <vt:lpstr>Sur ce handicap TDAH (Troubles du Déficit de l’Attention avec ou sans Hyperactivité)</vt:lpstr>
      <vt:lpstr>Le handicap cognitif : TDAH et DYS suite tableau clinique témoignages et tests </vt:lpstr>
      <vt:lpstr>Le handicap cognitif : Compensations au travail </vt:lpstr>
      <vt:lpstr>Mieux comprendre les troubles DYS</vt:lpstr>
      <vt:lpstr>Comprendre les difficultés de troubles DYS/TDAH sur poste de travail</vt:lpstr>
      <vt:lpstr>Sur la déficience cognitive : dyslexie + TDAH</vt:lpstr>
      <vt:lpstr>Exemples d’aides techniques sur troubles DYS</vt:lpstr>
      <vt:lpstr>Situation de handicap cognitif</vt:lpstr>
      <vt:lpstr>Bonne pratique Situ H. cognitif</vt:lpstr>
      <vt:lpstr>Handicap moteur  (hors déplacement)</vt:lpstr>
      <vt:lpstr>Sur ce handicap moteur</vt:lpstr>
      <vt:lpstr>Le handicap moteur</vt:lpstr>
      <vt:lpstr>Sur la déficience motrice : TMS</vt:lpstr>
      <vt:lpstr>Situation de handicap moteur</vt:lpstr>
      <vt:lpstr>Présentation PowerPoint</vt:lpstr>
      <vt:lpstr>Comprendre difficultés sur poste de travail</vt:lpstr>
      <vt:lpstr>Exemples d’aides techniques  Utilisateur déficient moteur</vt:lpstr>
      <vt:lpstr>Exemple usage sur difficultés manuelles</vt:lpstr>
      <vt:lpstr>Correction atelier des rôles dans les jalons d’un projet numérique</vt:lpstr>
      <vt:lpstr>Présentation PowerPoint</vt:lpstr>
      <vt:lpstr>Présentation PowerPoint</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COPIN Patrice COMM/MARQ</dc:creator>
  <cp:lastModifiedBy>LOUBET Patricia DTOF/DISU</cp:lastModifiedBy>
  <cp:revision>636</cp:revision>
  <cp:lastPrinted>2020-12-11T18:02:53Z</cp:lastPrinted>
  <dcterms:created xsi:type="dcterms:W3CDTF">2015-03-13T15:47:50Z</dcterms:created>
  <dcterms:modified xsi:type="dcterms:W3CDTF">2025-03-13T14:05:05Z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2022-10-12T14:05:54Z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7fcec6b3-3b73-4ebd-8782-181039a3c8c6</vt:lpwstr>
  </property>
  <property fmtid="{D5CDD505-2E9C-101B-9397-08002B2CF9AE}" pid="8" name="MSIP_Label_e6c818a6-e1a0-4a6e-a969-20d857c5dc62_ContentBits">
    <vt:lpwstr>2</vt:lpwstr>
  </property>
  <property fmtid="{D5CDD505-2E9C-101B-9397-08002B2CF9AE}" pid="9" name="ContentTypeId">
    <vt:lpwstr>0x010100C54CC4CE1F7FC548B9EA24ACBA2901B0</vt:lpwstr>
  </property>
  <property fmtid="{D5CDD505-2E9C-101B-9397-08002B2CF9AE}" pid="10" name="ClassificationContentMarkingFooterLocations">
    <vt:lpwstr>1_tmp_AvirerORA_template_EN_beta_v4:1029\templateAccessibleV2:2050\OFR_template_restricted:3077</vt:lpwstr>
  </property>
  <property fmtid="{D5CDD505-2E9C-101B-9397-08002B2CF9AE}" pid="11" name="ClassificationContentMarkingFooterText">
    <vt:lpwstr>Orange Restricted</vt:lpwstr>
  </property>
  <property fmtid="{D5CDD505-2E9C-101B-9397-08002B2CF9AE}" pid="12" name="MediaServiceImageTags">
    <vt:lpwstr/>
  </property>
</Properties>
</file>